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68" r:id="rId5"/>
    <p:sldId id="271" r:id="rId6"/>
  </p:sldIdLst>
  <p:sldSz cx="10763250" cy="7632700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E5E"/>
    <a:srgbClr val="12845E"/>
    <a:srgbClr val="CEE8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2" autoAdjust="0"/>
    <p:restoredTop sz="64351" autoAdjust="0"/>
  </p:normalViewPr>
  <p:slideViewPr>
    <p:cSldViewPr snapToGrid="0">
      <p:cViewPr varScale="1">
        <p:scale>
          <a:sx n="63" d="100"/>
          <a:sy n="63" d="100"/>
        </p:scale>
        <p:origin x="198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3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6FE3C-34D8-4B4B-9273-D907B0A3B964}" type="datetimeFigureOut">
              <a:rPr lang="en-US"/>
              <a:t>8/21/2026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9A89D-734B-4FAD-B6E7-2B864E72E489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203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FF5F4-5691-49AF-9E16-FB22826F7264}" type="datetimeFigureOut">
              <a:rPr lang="en-US"/>
              <a:t>8/21/2026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8388" y="1241425"/>
            <a:ext cx="4721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2A89D7-7603-4ECB-ADF6-F6CF2BE4F401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584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yeralarm.com/de/shop/configurator/index/id/88/faltblaetter-wickelfalz.html#404=3959&amp;405=3972&amp;406=3973&amp;407=4481&amp;408=1555&amp;409=1559&amp;410=1533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900" dirty="0"/>
              <a:t>DIN Lang Vorlage 6-Seiter im Wickelfalz </a:t>
            </a:r>
            <a:r>
              <a:rPr lang="de-DE" sz="9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98mm x 210mm </a:t>
            </a:r>
            <a:br>
              <a:rPr lang="de-DE" sz="9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DE" sz="9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Größe des gesamten Druckbogens 299x212mm (inkl. 1mm </a:t>
            </a:r>
            <a:r>
              <a:rPr lang="de-DE" sz="9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Beschnittrand</a:t>
            </a:r>
            <a:r>
              <a:rPr lang="de-DE" sz="9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Diese Druckvorlage kann ohne Probleme bei </a:t>
            </a:r>
            <a:r>
              <a:rPr lang="de-DE" sz="9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Flyeralarm</a:t>
            </a:r>
            <a:r>
              <a:rPr lang="de-DE" sz="9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Druck gegeben werden -&gt; </a:t>
            </a:r>
            <a:r>
              <a:rPr lang="de-DE" sz="100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https://www.flyeralarm.com/de/shop/configurator/index/id/88/faltblaetter-wickelfalz.html#404=3959&amp;405=3972&amp;406=3973&amp;407=4481&amp;408=1555&amp;409=1559&amp;410=1533</a:t>
            </a:r>
            <a:endParaRPr lang="de-DE" sz="1000" kern="1200" dirty="0">
              <a:solidFill>
                <a:schemeClr val="tx2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1" kern="12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Die gestrichelten Falz/Schnittlinien müssen vor dem Export gelöscht werden, da diese sonst mitgedruckt werden!</a:t>
            </a:r>
          </a:p>
          <a:p>
            <a:endParaRPr lang="de-D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900" dirty="0"/>
              <a:t>Gefrorene Bereiche im Layout können nachträglich über den Folienmaster angepasst werden: Ansicht -&gt; Folienmaster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A89D7-7603-4ECB-ADF6-F6CF2BE4F40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7622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latin typeface="Frutiger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A89D7-7603-4ECB-ADF6-F6CF2BE4F40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9734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ß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282114" y="236948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1" name="Rectangle 40"/>
          <p:cNvSpPr/>
          <p:nvPr userDrawn="1"/>
        </p:nvSpPr>
        <p:spPr>
          <a:xfrm>
            <a:off x="3825845" y="236948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2" name="Rectangle 41"/>
          <p:cNvSpPr/>
          <p:nvPr userDrawn="1"/>
        </p:nvSpPr>
        <p:spPr>
          <a:xfrm>
            <a:off x="7446212" y="236948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3" name="Rectangle 42"/>
          <p:cNvSpPr/>
          <p:nvPr userDrawn="1"/>
        </p:nvSpPr>
        <p:spPr>
          <a:xfrm>
            <a:off x="282114" y="2857448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4" name="Rectangle 43"/>
          <p:cNvSpPr/>
          <p:nvPr userDrawn="1"/>
        </p:nvSpPr>
        <p:spPr>
          <a:xfrm>
            <a:off x="282114" y="3034505"/>
            <a:ext cx="3013710" cy="4349968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5" name="Rectangle 44"/>
          <p:cNvSpPr/>
          <p:nvPr userDrawn="1"/>
        </p:nvSpPr>
        <p:spPr>
          <a:xfrm>
            <a:off x="3825845" y="416541"/>
            <a:ext cx="3013710" cy="696793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53" name="Rectangle 52"/>
          <p:cNvSpPr/>
          <p:nvPr userDrawn="1"/>
        </p:nvSpPr>
        <p:spPr>
          <a:xfrm>
            <a:off x="7447163" y="5395025"/>
            <a:ext cx="3013710" cy="1989448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 dirty="0"/>
          </a:p>
        </p:txBody>
      </p:sp>
      <p:sp>
        <p:nvSpPr>
          <p:cNvPr id="28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565873" y="3130390"/>
            <a:ext cx="2446193" cy="405820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200000"/>
              </a:lnSpc>
              <a:spcBef>
                <a:spcPts val="1284"/>
              </a:spcBef>
              <a:spcAft>
                <a:spcPts val="0"/>
              </a:spcAft>
              <a:buNone/>
              <a:defRPr sz="1000" b="0" i="0">
                <a:solidFill>
                  <a:schemeClr val="bg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dirty="0"/>
              <a:t>Click to add text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109604" y="617139"/>
            <a:ext cx="2446193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12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</a:t>
            </a:r>
          </a:p>
          <a:p>
            <a:pPr lvl="0"/>
            <a:r>
              <a:rPr lang="en-US" dirty="0"/>
              <a:t>BEREICH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7"/>
          </p:nvPr>
        </p:nvSpPr>
        <p:spPr>
          <a:xfrm>
            <a:off x="282114" y="416541"/>
            <a:ext cx="3013710" cy="2440907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49" name="Rectangle 48"/>
          <p:cNvSpPr/>
          <p:nvPr userDrawn="1"/>
        </p:nvSpPr>
        <p:spPr>
          <a:xfrm>
            <a:off x="3825845" y="5542781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51" name="Picture Placeholder 4"/>
          <p:cNvSpPr>
            <a:spLocks noGrp="1"/>
          </p:cNvSpPr>
          <p:nvPr>
            <p:ph type="pic" sz="quarter" idx="31"/>
          </p:nvPr>
        </p:nvSpPr>
        <p:spPr>
          <a:xfrm>
            <a:off x="7447163" y="416541"/>
            <a:ext cx="3012759" cy="4798891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2" name="Rectangle 51"/>
          <p:cNvSpPr/>
          <p:nvPr userDrawn="1"/>
        </p:nvSpPr>
        <p:spPr>
          <a:xfrm>
            <a:off x="7447163" y="521543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55" name="Text Placeholder 21"/>
          <p:cNvSpPr>
            <a:spLocks noGrp="1"/>
          </p:cNvSpPr>
          <p:nvPr>
            <p:ph type="body" sz="quarter" idx="60" hasCustomPrompt="1"/>
          </p:nvPr>
        </p:nvSpPr>
        <p:spPr>
          <a:xfrm>
            <a:off x="4109604" y="1568807"/>
            <a:ext cx="2446193" cy="242799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dirty="0"/>
              <a:t>Click to add text</a:t>
            </a:r>
          </a:p>
        </p:txBody>
      </p:sp>
      <p:sp>
        <p:nvSpPr>
          <p:cNvPr id="56" name="Text Placeholder 21"/>
          <p:cNvSpPr>
            <a:spLocks noGrp="1"/>
          </p:cNvSpPr>
          <p:nvPr>
            <p:ph type="body" sz="quarter" idx="61" hasCustomPrompt="1"/>
          </p:nvPr>
        </p:nvSpPr>
        <p:spPr>
          <a:xfrm>
            <a:off x="4109604" y="1888776"/>
            <a:ext cx="2446193" cy="3326656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000" b="0" i="0">
                <a:solidFill>
                  <a:schemeClr val="bg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dirty="0"/>
              <a:t>Click to add text</a:t>
            </a:r>
            <a:endParaRPr lang="en-US" dirty="0"/>
          </a:p>
        </p:txBody>
      </p:sp>
      <p:sp>
        <p:nvSpPr>
          <p:cNvPr id="58" name="Text Placeholder 21"/>
          <p:cNvSpPr>
            <a:spLocks noGrp="1"/>
          </p:cNvSpPr>
          <p:nvPr>
            <p:ph type="body" sz="quarter" idx="63" hasCustomPrompt="1"/>
          </p:nvPr>
        </p:nvSpPr>
        <p:spPr>
          <a:xfrm>
            <a:off x="7666023" y="5503537"/>
            <a:ext cx="2592965" cy="706237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DER HEADLINE-BEREICH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A96F6204-19D3-564D-8F80-090C004AC5B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666023" y="6333487"/>
            <a:ext cx="2592965" cy="85510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0" i="0">
                <a:solidFill>
                  <a:schemeClr val="bg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Subheadline-Bereich</a:t>
            </a:r>
            <a:endParaRPr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42215B7C-44F4-B04E-BB95-AE12C8F6241B}"/>
              </a:ext>
            </a:extLst>
          </p:cNvPr>
          <p:cNvSpPr txBox="1"/>
          <p:nvPr userDrawn="1"/>
        </p:nvSpPr>
        <p:spPr>
          <a:xfrm>
            <a:off x="4532534" y="7024976"/>
            <a:ext cx="136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b="1" i="0" dirty="0" err="1">
                <a:solidFill>
                  <a:schemeClr val="bg1"/>
                </a:solidFill>
                <a:latin typeface="Frutiger" panose="020B0500000000000000" pitchFamily="34" charset="0"/>
              </a:rPr>
              <a:t>www.frankenthal.de</a:t>
            </a:r>
            <a:endParaRPr lang="de-DE" sz="700" b="1" i="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3329F7F-6D4A-2B4C-B53F-1872D12748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139" y="6478079"/>
            <a:ext cx="1025525" cy="72962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97BCC29-BEFA-0C4E-B22A-08DC32CF74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35" y="6668931"/>
            <a:ext cx="523128" cy="56049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EEFEF3F-FE2B-A14F-9377-A9ECFAB445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080" y="6469244"/>
            <a:ext cx="772952" cy="73301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ADE7752E-B2DA-3B41-89E8-90709A291F0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845" y="5117066"/>
            <a:ext cx="3014661" cy="39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192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83" userDrawn="1">
          <p15:clr>
            <a:srgbClr val="FBAE40"/>
          </p15:clr>
        </p15:guide>
        <p15:guide id="2" orient="horz" pos="4478" userDrawn="1">
          <p15:clr>
            <a:srgbClr val="FBAE40"/>
          </p15:clr>
        </p15:guide>
        <p15:guide id="3" pos="154" userDrawn="1">
          <p15:clr>
            <a:srgbClr val="FBAE40"/>
          </p15:clr>
        </p15:guide>
        <p15:guide id="4" pos="2055" userDrawn="1">
          <p15:clr>
            <a:srgbClr val="FBAE40"/>
          </p15:clr>
        </p15:guide>
        <p15:guide id="6" pos="6587" userDrawn="1">
          <p15:clr>
            <a:srgbClr val="FBAE40"/>
          </p15:clr>
        </p15:guide>
        <p15:guide id="7" pos="4689" userDrawn="1">
          <p15:clr>
            <a:srgbClr val="FBAE40"/>
          </p15:clr>
        </p15:guide>
        <p15:guide id="8" pos="2408" userDrawn="1">
          <p15:clr>
            <a:srgbClr val="FBAE40"/>
          </p15:clr>
        </p15:guide>
        <p15:guide id="9" pos="43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ß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282114" y="236948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1" name="Rectangle 40"/>
          <p:cNvSpPr/>
          <p:nvPr userDrawn="1"/>
        </p:nvSpPr>
        <p:spPr>
          <a:xfrm>
            <a:off x="3825845" y="236948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2" name="Rectangle 41"/>
          <p:cNvSpPr/>
          <p:nvPr userDrawn="1"/>
        </p:nvSpPr>
        <p:spPr>
          <a:xfrm>
            <a:off x="7446212" y="236948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5" name="Rectangle 44"/>
          <p:cNvSpPr/>
          <p:nvPr userDrawn="1"/>
        </p:nvSpPr>
        <p:spPr>
          <a:xfrm>
            <a:off x="3825845" y="416541"/>
            <a:ext cx="3013710" cy="696793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53" name="Rectangle 52"/>
          <p:cNvSpPr/>
          <p:nvPr userDrawn="1"/>
        </p:nvSpPr>
        <p:spPr>
          <a:xfrm>
            <a:off x="7447163" y="5395025"/>
            <a:ext cx="3013710" cy="1989448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 dirty="0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109604" y="617139"/>
            <a:ext cx="2446193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12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</a:t>
            </a:r>
          </a:p>
          <a:p>
            <a:pPr lvl="0"/>
            <a:r>
              <a:rPr lang="en-US" dirty="0"/>
              <a:t>BEREICH</a:t>
            </a:r>
          </a:p>
        </p:txBody>
      </p:sp>
      <p:sp>
        <p:nvSpPr>
          <p:cNvPr id="49" name="Rectangle 48"/>
          <p:cNvSpPr/>
          <p:nvPr userDrawn="1"/>
        </p:nvSpPr>
        <p:spPr>
          <a:xfrm>
            <a:off x="3825845" y="5542781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51" name="Picture Placeholder 4"/>
          <p:cNvSpPr>
            <a:spLocks noGrp="1"/>
          </p:cNvSpPr>
          <p:nvPr>
            <p:ph type="pic" sz="quarter" idx="31"/>
          </p:nvPr>
        </p:nvSpPr>
        <p:spPr>
          <a:xfrm>
            <a:off x="7447163" y="416541"/>
            <a:ext cx="3012759" cy="4798891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2" name="Rectangle 51"/>
          <p:cNvSpPr/>
          <p:nvPr userDrawn="1"/>
        </p:nvSpPr>
        <p:spPr>
          <a:xfrm>
            <a:off x="7447163" y="521543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55" name="Text Placeholder 21"/>
          <p:cNvSpPr>
            <a:spLocks noGrp="1"/>
          </p:cNvSpPr>
          <p:nvPr>
            <p:ph type="body" sz="quarter" idx="60" hasCustomPrompt="1"/>
          </p:nvPr>
        </p:nvSpPr>
        <p:spPr>
          <a:xfrm>
            <a:off x="4109604" y="1568807"/>
            <a:ext cx="2446193" cy="242799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98" b="0" i="0">
                <a:solidFill>
                  <a:schemeClr val="bg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dirty="0"/>
              <a:t>Click to add text</a:t>
            </a:r>
          </a:p>
        </p:txBody>
      </p:sp>
      <p:sp>
        <p:nvSpPr>
          <p:cNvPr id="56" name="Text Placeholder 21"/>
          <p:cNvSpPr>
            <a:spLocks noGrp="1"/>
          </p:cNvSpPr>
          <p:nvPr>
            <p:ph type="body" sz="quarter" idx="61" hasCustomPrompt="1"/>
          </p:nvPr>
        </p:nvSpPr>
        <p:spPr>
          <a:xfrm>
            <a:off x="4109604" y="1888776"/>
            <a:ext cx="2446193" cy="3326656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124" b="0" i="0">
                <a:solidFill>
                  <a:schemeClr val="bg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dirty="0"/>
              <a:t>Click to add text</a:t>
            </a:r>
            <a:endParaRPr lang="en-US" dirty="0"/>
          </a:p>
        </p:txBody>
      </p:sp>
      <p:sp>
        <p:nvSpPr>
          <p:cNvPr id="58" name="Text Placeholder 21"/>
          <p:cNvSpPr>
            <a:spLocks noGrp="1"/>
          </p:cNvSpPr>
          <p:nvPr>
            <p:ph type="body" sz="quarter" idx="63" hasCustomPrompt="1"/>
          </p:nvPr>
        </p:nvSpPr>
        <p:spPr>
          <a:xfrm>
            <a:off x="7666023" y="5503537"/>
            <a:ext cx="2592965" cy="706237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712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DER HEADLINE-BEREICH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A96F6204-19D3-564D-8F80-090C004AC5B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666023" y="6333487"/>
            <a:ext cx="2592965" cy="85510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98" b="0" i="0">
                <a:solidFill>
                  <a:schemeClr val="bg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Subheadline-Bereich</a:t>
            </a:r>
            <a:endParaRPr dirty="0"/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42215B7C-44F4-B04E-BB95-AE12C8F6241B}"/>
              </a:ext>
            </a:extLst>
          </p:cNvPr>
          <p:cNvSpPr txBox="1"/>
          <p:nvPr userDrawn="1"/>
        </p:nvSpPr>
        <p:spPr>
          <a:xfrm>
            <a:off x="4532534" y="7024976"/>
            <a:ext cx="13627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b="1" i="0" dirty="0" err="1">
                <a:solidFill>
                  <a:schemeClr val="bg1"/>
                </a:solidFill>
                <a:latin typeface="Frutiger" panose="020B0500000000000000" pitchFamily="34" charset="0"/>
              </a:rPr>
              <a:t>www.frankenthal.de</a:t>
            </a:r>
            <a:endParaRPr lang="de-DE" sz="700" b="1" i="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3329F7F-6D4A-2B4C-B53F-1872D12748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6139" y="6478079"/>
            <a:ext cx="1025525" cy="72962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197BCC29-BEFA-0C4E-B22A-08DC32CF74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35" y="6668931"/>
            <a:ext cx="523128" cy="56049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EEFEF3F-FE2B-A14F-9377-A9ECFAB445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080" y="6469244"/>
            <a:ext cx="772952" cy="733012"/>
          </a:xfrm>
          <a:prstGeom prst="rect">
            <a:avLst/>
          </a:prstGeom>
        </p:spPr>
      </p:pic>
      <p:sp>
        <p:nvSpPr>
          <p:cNvPr id="23" name="Rectangle 44">
            <a:extLst>
              <a:ext uri="{FF2B5EF4-FFF2-40B4-BE49-F238E27FC236}">
                <a16:creationId xmlns:a16="http://schemas.microsoft.com/office/drawing/2014/main" id="{CD66E95D-2E0C-204C-B37C-23E209DD9E25}"/>
              </a:ext>
            </a:extLst>
          </p:cNvPr>
          <p:cNvSpPr/>
          <p:nvPr userDrawn="1"/>
        </p:nvSpPr>
        <p:spPr>
          <a:xfrm>
            <a:off x="282540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FB5264AA-CA31-8747-B4E7-712CD59A77B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81135" y="523944"/>
            <a:ext cx="2616521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  <a:endParaRPr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C49EA5D9-A11A-8243-84AE-2A4BC88B651A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21048" y="1454071"/>
            <a:ext cx="2592965" cy="5770959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124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D7B1E7CC-6012-ED4E-8441-34DBB66FD31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845" y="5117066"/>
            <a:ext cx="3014661" cy="39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70181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83">
          <p15:clr>
            <a:srgbClr val="FBAE40"/>
          </p15:clr>
        </p15:guide>
        <p15:guide id="2" orient="horz" pos="4478">
          <p15:clr>
            <a:srgbClr val="FBAE40"/>
          </p15:clr>
        </p15:guide>
        <p15:guide id="3" pos="154">
          <p15:clr>
            <a:srgbClr val="FBAE40"/>
          </p15:clr>
        </p15:guide>
        <p15:guide id="4" pos="2055">
          <p15:clr>
            <a:srgbClr val="FBAE40"/>
          </p15:clr>
        </p15:guide>
        <p15:guide id="6" pos="6587">
          <p15:clr>
            <a:srgbClr val="FBAE40"/>
          </p15:clr>
        </p15:guide>
        <p15:guide id="7" pos="4689">
          <p15:clr>
            <a:srgbClr val="FBAE40"/>
          </p15:clr>
        </p15:guide>
        <p15:guide id="8" pos="2408">
          <p15:clr>
            <a:srgbClr val="FBAE40"/>
          </p15:clr>
        </p15:guide>
        <p15:guide id="9" pos="430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748841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56" name="Picture Placeholder 4"/>
          <p:cNvSpPr>
            <a:spLocks noGrp="1"/>
          </p:cNvSpPr>
          <p:nvPr>
            <p:ph type="pic" sz="quarter" idx="60"/>
          </p:nvPr>
        </p:nvSpPr>
        <p:spPr>
          <a:xfrm>
            <a:off x="7488416" y="2995995"/>
            <a:ext cx="3013710" cy="2228100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2" name="Text Placeholder 21"/>
          <p:cNvSpPr>
            <a:spLocks noGrp="1"/>
          </p:cNvSpPr>
          <p:nvPr>
            <p:ph type="body" sz="quarter" idx="63" hasCustomPrompt="1"/>
          </p:nvPr>
        </p:nvSpPr>
        <p:spPr>
          <a:xfrm>
            <a:off x="7698789" y="5490344"/>
            <a:ext cx="2592965" cy="189519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73" name="Text Placeholder 21"/>
          <p:cNvSpPr>
            <a:spLocks noGrp="1"/>
          </p:cNvSpPr>
          <p:nvPr>
            <p:ph type="body" sz="quarter" idx="64" hasCustomPrompt="1"/>
          </p:nvPr>
        </p:nvSpPr>
        <p:spPr>
          <a:xfrm>
            <a:off x="7698789" y="1382793"/>
            <a:ext cx="2592965" cy="1461718"/>
          </a:xfrm>
        </p:spPr>
        <p:txBody>
          <a:bodyPr lIns="0" tIns="0" rIns="0" bIns="0" anchor="t">
            <a:noAutofit/>
          </a:bodyPr>
          <a:lstStyle>
            <a:lvl1pPr marL="120614" indent="-120614" algn="l">
              <a:lnSpc>
                <a:spcPct val="120000"/>
              </a:lnSpc>
              <a:spcBef>
                <a:spcPts val="963"/>
              </a:spcBef>
              <a:spcAft>
                <a:spcPts val="0"/>
              </a:spcAft>
              <a:buFont typeface="Wingdings" pitchFamily="2" charset="2"/>
              <a:buChar char="§"/>
              <a:defRPr sz="1000" b="0" i="0">
                <a:solidFill>
                  <a:schemeClr val="tx2"/>
                </a:solidFill>
                <a:latin typeface="Frutiger 45 Light" pitchFamily="2" charset="0"/>
              </a:defRPr>
            </a:lvl1pPr>
            <a:lvl2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2pPr>
            <a:lvl3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3pPr>
            <a:lvl4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4pPr>
            <a:lvl5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5pPr>
            <a:lvl6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6pPr>
            <a:lvl7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7pPr>
            <a:lvl8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8pPr>
            <a:lvl9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9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74" name="Rectangle 73"/>
          <p:cNvSpPr/>
          <p:nvPr userDrawn="1"/>
        </p:nvSpPr>
        <p:spPr>
          <a:xfrm>
            <a:off x="7488416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75" name="Text Placeholder 21"/>
          <p:cNvSpPr>
            <a:spLocks noGrp="1"/>
          </p:cNvSpPr>
          <p:nvPr>
            <p:ph type="body" sz="quarter" idx="65" hasCustomPrompt="1"/>
          </p:nvPr>
        </p:nvSpPr>
        <p:spPr>
          <a:xfrm>
            <a:off x="7772175" y="511244"/>
            <a:ext cx="2446193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</a:p>
        </p:txBody>
      </p:sp>
      <p:sp>
        <p:nvSpPr>
          <p:cNvPr id="37" name="Rectangle 36"/>
          <p:cNvSpPr/>
          <p:nvPr userDrawn="1"/>
        </p:nvSpPr>
        <p:spPr>
          <a:xfrm>
            <a:off x="3924321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61" name="Text Placeholder 21"/>
          <p:cNvSpPr>
            <a:spLocks noGrp="1"/>
          </p:cNvSpPr>
          <p:nvPr>
            <p:ph type="body" sz="quarter" idx="61" hasCustomPrompt="1"/>
          </p:nvPr>
        </p:nvSpPr>
        <p:spPr>
          <a:xfrm>
            <a:off x="4134694" y="597149"/>
            <a:ext cx="2592965" cy="136191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71" name="Text Placeholder 21"/>
          <p:cNvSpPr>
            <a:spLocks noGrp="1"/>
          </p:cNvSpPr>
          <p:nvPr>
            <p:ph type="body" sz="quarter" idx="62" hasCustomPrompt="1"/>
          </p:nvPr>
        </p:nvSpPr>
        <p:spPr>
          <a:xfrm>
            <a:off x="4134694" y="4548193"/>
            <a:ext cx="2592965" cy="2837345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31067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5" name="Rectangle 44"/>
          <p:cNvSpPr/>
          <p:nvPr userDrawn="1"/>
        </p:nvSpPr>
        <p:spPr>
          <a:xfrm>
            <a:off x="310676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509271" y="5434518"/>
            <a:ext cx="2616521" cy="1951020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509271" y="1382793"/>
            <a:ext cx="2616521" cy="1461718"/>
          </a:xfrm>
        </p:spPr>
        <p:txBody>
          <a:bodyPr lIns="0" tIns="0" rIns="0" bIns="0" anchor="t">
            <a:noAutofit/>
          </a:bodyPr>
          <a:lstStyle>
            <a:lvl1pPr marL="120614" indent="-120614" algn="l">
              <a:lnSpc>
                <a:spcPct val="120000"/>
              </a:lnSpc>
              <a:spcBef>
                <a:spcPts val="963"/>
              </a:spcBef>
              <a:spcAft>
                <a:spcPts val="0"/>
              </a:spcAft>
              <a:buFont typeface="Wingdings" pitchFamily="2" charset="2"/>
              <a:buChar char="§"/>
              <a:defRPr sz="1000" b="0" i="0">
                <a:solidFill>
                  <a:schemeClr val="tx2"/>
                </a:solidFill>
                <a:latin typeface="Frutiger 45 Light" pitchFamily="2" charset="0"/>
              </a:defRPr>
            </a:lvl1pPr>
            <a:lvl2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2pPr>
            <a:lvl3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3pPr>
            <a:lvl4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4pPr>
            <a:lvl5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5pPr>
            <a:lvl6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6pPr>
            <a:lvl7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7pPr>
            <a:lvl8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8pPr>
            <a:lvl9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9pPr>
          </a:lstStyle>
          <a:p>
            <a:pPr lvl="0"/>
            <a:r>
              <a:rPr lang="de-DE" dirty="0"/>
              <a:t>Klicken um Text hinzuzufügen</a:t>
            </a:r>
            <a:endParaRPr dirty="0"/>
          </a:p>
        </p:txBody>
      </p:sp>
      <p:sp>
        <p:nvSpPr>
          <p:cNvPr id="52" name="Text Placeholder 21"/>
          <p:cNvSpPr>
            <a:spLocks noGrp="1"/>
          </p:cNvSpPr>
          <p:nvPr>
            <p:ph type="body" sz="quarter" idx="58" hasCustomPrompt="1"/>
          </p:nvPr>
        </p:nvSpPr>
        <p:spPr>
          <a:xfrm>
            <a:off x="509271" y="523944"/>
            <a:ext cx="2616521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  <a:endParaRPr dirty="0"/>
          </a:p>
        </p:txBody>
      </p:sp>
      <p:sp>
        <p:nvSpPr>
          <p:cNvPr id="53" name="Picture Placeholder 4"/>
          <p:cNvSpPr>
            <a:spLocks noGrp="1"/>
          </p:cNvSpPr>
          <p:nvPr>
            <p:ph type="pic" sz="quarter" idx="59"/>
          </p:nvPr>
        </p:nvSpPr>
        <p:spPr>
          <a:xfrm>
            <a:off x="310676" y="2995996"/>
            <a:ext cx="3013710" cy="2228100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4" name="Picture Placeholder 4"/>
          <p:cNvSpPr>
            <a:spLocks noGrp="1"/>
          </p:cNvSpPr>
          <p:nvPr>
            <p:ph type="pic" sz="quarter" idx="30"/>
          </p:nvPr>
        </p:nvSpPr>
        <p:spPr>
          <a:xfrm>
            <a:off x="3924321" y="2098032"/>
            <a:ext cx="3013710" cy="2195025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8" name="Rectangle 44">
            <a:extLst>
              <a:ext uri="{FF2B5EF4-FFF2-40B4-BE49-F238E27FC236}">
                <a16:creationId xmlns:a16="http://schemas.microsoft.com/office/drawing/2014/main" id="{72CE17D4-D21C-4F80-AD14-CA13B7AD3647}"/>
              </a:ext>
            </a:extLst>
          </p:cNvPr>
          <p:cNvSpPr/>
          <p:nvPr userDrawn="1"/>
        </p:nvSpPr>
        <p:spPr>
          <a:xfrm>
            <a:off x="3933107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</p:spTree>
    <p:extLst>
      <p:ext uri="{BB962C8B-B14F-4D97-AF65-F5344CB8AC3E}">
        <p14:creationId xmlns:p14="http://schemas.microsoft.com/office/powerpoint/2010/main" val="11845087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4" userDrawn="1">
          <p15:clr>
            <a:srgbClr val="FBAE40"/>
          </p15:clr>
        </p15:guide>
        <p15:guide id="2" pos="2055" userDrawn="1">
          <p15:clr>
            <a:srgbClr val="FBAE40"/>
          </p15:clr>
        </p15:guide>
        <p15:guide id="3" pos="2408" userDrawn="1">
          <p15:clr>
            <a:srgbClr val="FBAE40"/>
          </p15:clr>
        </p15:guide>
        <p15:guide id="4" pos="4308" userDrawn="1">
          <p15:clr>
            <a:srgbClr val="FBAE40"/>
          </p15:clr>
        </p15:guide>
        <p15:guide id="5" pos="4689" userDrawn="1">
          <p15:clr>
            <a:srgbClr val="FBAE40"/>
          </p15:clr>
        </p15:guide>
        <p15:guide id="6" pos="6592" userDrawn="1">
          <p15:clr>
            <a:srgbClr val="FBAE40"/>
          </p15:clr>
        </p15:guide>
        <p15:guide id="7" orient="horz" pos="283" userDrawn="1">
          <p15:clr>
            <a:srgbClr val="FBAE40"/>
          </p15:clr>
        </p15:guide>
        <p15:guide id="8" orient="horz" pos="447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748841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72" name="Text Placeholder 21"/>
          <p:cNvSpPr>
            <a:spLocks noGrp="1"/>
          </p:cNvSpPr>
          <p:nvPr>
            <p:ph type="body" sz="quarter" idx="63" hasCustomPrompt="1"/>
          </p:nvPr>
        </p:nvSpPr>
        <p:spPr>
          <a:xfrm>
            <a:off x="7698789" y="1382793"/>
            <a:ext cx="2592965" cy="6002745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74" name="Rectangle 73"/>
          <p:cNvSpPr/>
          <p:nvPr userDrawn="1"/>
        </p:nvSpPr>
        <p:spPr>
          <a:xfrm>
            <a:off x="7488416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75" name="Text Placeholder 21"/>
          <p:cNvSpPr>
            <a:spLocks noGrp="1"/>
          </p:cNvSpPr>
          <p:nvPr>
            <p:ph type="body" sz="quarter" idx="65" hasCustomPrompt="1"/>
          </p:nvPr>
        </p:nvSpPr>
        <p:spPr>
          <a:xfrm>
            <a:off x="7772175" y="511244"/>
            <a:ext cx="2446193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</a:p>
        </p:txBody>
      </p:sp>
      <p:sp>
        <p:nvSpPr>
          <p:cNvPr id="37" name="Rectangle 36"/>
          <p:cNvSpPr/>
          <p:nvPr userDrawn="1"/>
        </p:nvSpPr>
        <p:spPr>
          <a:xfrm>
            <a:off x="3924321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61" name="Text Placeholder 21"/>
          <p:cNvSpPr>
            <a:spLocks noGrp="1"/>
          </p:cNvSpPr>
          <p:nvPr>
            <p:ph type="body" sz="quarter" idx="61" hasCustomPrompt="1"/>
          </p:nvPr>
        </p:nvSpPr>
        <p:spPr>
          <a:xfrm>
            <a:off x="4134694" y="597149"/>
            <a:ext cx="2592965" cy="1361914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71" name="Text Placeholder 21"/>
          <p:cNvSpPr>
            <a:spLocks noGrp="1"/>
          </p:cNvSpPr>
          <p:nvPr>
            <p:ph type="body" sz="quarter" idx="62" hasCustomPrompt="1"/>
          </p:nvPr>
        </p:nvSpPr>
        <p:spPr>
          <a:xfrm>
            <a:off x="4134694" y="4548193"/>
            <a:ext cx="2592965" cy="2837345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31067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5" name="Rectangle 44"/>
          <p:cNvSpPr/>
          <p:nvPr userDrawn="1"/>
        </p:nvSpPr>
        <p:spPr>
          <a:xfrm>
            <a:off x="310676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509271" y="3116687"/>
            <a:ext cx="2616521" cy="426885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509271" y="1382793"/>
            <a:ext cx="2616521" cy="1461718"/>
          </a:xfrm>
        </p:spPr>
        <p:txBody>
          <a:bodyPr lIns="0" tIns="0" rIns="0" bIns="0" anchor="t">
            <a:noAutofit/>
          </a:bodyPr>
          <a:lstStyle>
            <a:lvl1pPr marL="120614" indent="-120614" algn="l">
              <a:lnSpc>
                <a:spcPct val="120000"/>
              </a:lnSpc>
              <a:spcBef>
                <a:spcPts val="963"/>
              </a:spcBef>
              <a:spcAft>
                <a:spcPts val="0"/>
              </a:spcAft>
              <a:buFont typeface="Wingdings" pitchFamily="2" charset="2"/>
              <a:buChar char="§"/>
              <a:defRPr sz="1000" b="0" i="0">
                <a:solidFill>
                  <a:schemeClr val="tx2"/>
                </a:solidFill>
                <a:latin typeface="Frutiger 45 Light" pitchFamily="2" charset="0"/>
              </a:defRPr>
            </a:lvl1pPr>
            <a:lvl2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2pPr>
            <a:lvl3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3pPr>
            <a:lvl4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4pPr>
            <a:lvl5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5pPr>
            <a:lvl6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6pPr>
            <a:lvl7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7pPr>
            <a:lvl8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8pPr>
            <a:lvl9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9pPr>
          </a:lstStyle>
          <a:p>
            <a:pPr lvl="0"/>
            <a:r>
              <a:rPr lang="de-DE" dirty="0"/>
              <a:t>Klicken um Text hinzuzufügen</a:t>
            </a:r>
            <a:endParaRPr dirty="0"/>
          </a:p>
        </p:txBody>
      </p:sp>
      <p:sp>
        <p:nvSpPr>
          <p:cNvPr id="52" name="Text Placeholder 21"/>
          <p:cNvSpPr>
            <a:spLocks noGrp="1"/>
          </p:cNvSpPr>
          <p:nvPr>
            <p:ph type="body" sz="quarter" idx="58" hasCustomPrompt="1"/>
          </p:nvPr>
        </p:nvSpPr>
        <p:spPr>
          <a:xfrm>
            <a:off x="509271" y="523944"/>
            <a:ext cx="2616521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  <a:endParaRPr dirty="0"/>
          </a:p>
        </p:txBody>
      </p:sp>
      <p:sp>
        <p:nvSpPr>
          <p:cNvPr id="54" name="Picture Placeholder 4"/>
          <p:cNvSpPr>
            <a:spLocks noGrp="1"/>
          </p:cNvSpPr>
          <p:nvPr>
            <p:ph type="pic" sz="quarter" idx="30"/>
          </p:nvPr>
        </p:nvSpPr>
        <p:spPr>
          <a:xfrm>
            <a:off x="3924321" y="2098032"/>
            <a:ext cx="3013710" cy="2195025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5" name="Rectangle 44">
            <a:extLst>
              <a:ext uri="{FF2B5EF4-FFF2-40B4-BE49-F238E27FC236}">
                <a16:creationId xmlns:a16="http://schemas.microsoft.com/office/drawing/2014/main" id="{40D2B473-7CD4-4D10-8FCF-5339B564AC12}"/>
              </a:ext>
            </a:extLst>
          </p:cNvPr>
          <p:cNvSpPr/>
          <p:nvPr userDrawn="1"/>
        </p:nvSpPr>
        <p:spPr>
          <a:xfrm>
            <a:off x="3933107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</p:spTree>
    <p:extLst>
      <p:ext uri="{BB962C8B-B14F-4D97-AF65-F5344CB8AC3E}">
        <p14:creationId xmlns:p14="http://schemas.microsoft.com/office/powerpoint/2010/main" val="11393346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4">
          <p15:clr>
            <a:srgbClr val="FBAE40"/>
          </p15:clr>
        </p15:guide>
        <p15:guide id="2" pos="2055">
          <p15:clr>
            <a:srgbClr val="FBAE40"/>
          </p15:clr>
        </p15:guide>
        <p15:guide id="3" pos="2408">
          <p15:clr>
            <a:srgbClr val="FBAE40"/>
          </p15:clr>
        </p15:guide>
        <p15:guide id="4" pos="4308">
          <p15:clr>
            <a:srgbClr val="FBAE40"/>
          </p15:clr>
        </p15:guide>
        <p15:guide id="5" pos="4689">
          <p15:clr>
            <a:srgbClr val="FBAE40"/>
          </p15:clr>
        </p15:guide>
        <p15:guide id="6" pos="6592">
          <p15:clr>
            <a:srgbClr val="FBAE40"/>
          </p15:clr>
        </p15:guide>
        <p15:guide id="7" orient="horz" pos="283">
          <p15:clr>
            <a:srgbClr val="FBAE40"/>
          </p15:clr>
        </p15:guide>
        <p15:guide id="8" orient="horz" pos="447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748841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72" name="Text Placeholder 21"/>
          <p:cNvSpPr>
            <a:spLocks noGrp="1"/>
          </p:cNvSpPr>
          <p:nvPr>
            <p:ph type="body" sz="quarter" idx="63" hasCustomPrompt="1"/>
          </p:nvPr>
        </p:nvSpPr>
        <p:spPr>
          <a:xfrm>
            <a:off x="7698789" y="1382793"/>
            <a:ext cx="2592965" cy="6002745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74" name="Rectangle 73"/>
          <p:cNvSpPr/>
          <p:nvPr userDrawn="1"/>
        </p:nvSpPr>
        <p:spPr>
          <a:xfrm>
            <a:off x="7488416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75" name="Text Placeholder 21"/>
          <p:cNvSpPr>
            <a:spLocks noGrp="1"/>
          </p:cNvSpPr>
          <p:nvPr>
            <p:ph type="body" sz="quarter" idx="65" hasCustomPrompt="1"/>
          </p:nvPr>
        </p:nvSpPr>
        <p:spPr>
          <a:xfrm>
            <a:off x="7772175" y="511244"/>
            <a:ext cx="2446193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</a:p>
        </p:txBody>
      </p:sp>
      <p:sp>
        <p:nvSpPr>
          <p:cNvPr id="37" name="Rectangle 36"/>
          <p:cNvSpPr/>
          <p:nvPr userDrawn="1"/>
        </p:nvSpPr>
        <p:spPr>
          <a:xfrm>
            <a:off x="3924321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36" name="Rectangle 35"/>
          <p:cNvSpPr/>
          <p:nvPr userDrawn="1"/>
        </p:nvSpPr>
        <p:spPr>
          <a:xfrm>
            <a:off x="31067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5" name="Rectangle 44"/>
          <p:cNvSpPr/>
          <p:nvPr userDrawn="1"/>
        </p:nvSpPr>
        <p:spPr>
          <a:xfrm>
            <a:off x="310676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509271" y="3116687"/>
            <a:ext cx="2616521" cy="426885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509271" y="1382793"/>
            <a:ext cx="2616521" cy="1461718"/>
          </a:xfrm>
        </p:spPr>
        <p:txBody>
          <a:bodyPr lIns="0" tIns="0" rIns="0" bIns="0" anchor="t">
            <a:noAutofit/>
          </a:bodyPr>
          <a:lstStyle>
            <a:lvl1pPr marL="120614" indent="-120614" algn="l">
              <a:lnSpc>
                <a:spcPct val="120000"/>
              </a:lnSpc>
              <a:spcBef>
                <a:spcPts val="963"/>
              </a:spcBef>
              <a:spcAft>
                <a:spcPts val="0"/>
              </a:spcAft>
              <a:buFont typeface="Wingdings" pitchFamily="2" charset="2"/>
              <a:buChar char="§"/>
              <a:defRPr sz="1000" b="0" i="0">
                <a:solidFill>
                  <a:schemeClr val="tx2"/>
                </a:solidFill>
                <a:latin typeface="Frutiger 45 Light" pitchFamily="2" charset="0"/>
              </a:defRPr>
            </a:lvl1pPr>
            <a:lvl2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2pPr>
            <a:lvl3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3pPr>
            <a:lvl4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4pPr>
            <a:lvl5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5pPr>
            <a:lvl6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6pPr>
            <a:lvl7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7pPr>
            <a:lvl8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8pPr>
            <a:lvl9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9pPr>
          </a:lstStyle>
          <a:p>
            <a:pPr lvl="0"/>
            <a:r>
              <a:rPr lang="de-DE" dirty="0"/>
              <a:t>Klicken um Text hinzuzufügen</a:t>
            </a:r>
            <a:endParaRPr dirty="0"/>
          </a:p>
        </p:txBody>
      </p:sp>
      <p:sp>
        <p:nvSpPr>
          <p:cNvPr id="52" name="Text Placeholder 21"/>
          <p:cNvSpPr>
            <a:spLocks noGrp="1"/>
          </p:cNvSpPr>
          <p:nvPr>
            <p:ph type="body" sz="quarter" idx="58" hasCustomPrompt="1"/>
          </p:nvPr>
        </p:nvSpPr>
        <p:spPr>
          <a:xfrm>
            <a:off x="509271" y="523944"/>
            <a:ext cx="2616521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  <a:endParaRPr dirty="0"/>
          </a:p>
        </p:txBody>
      </p:sp>
      <p:sp>
        <p:nvSpPr>
          <p:cNvPr id="54" name="Picture Placeholder 4"/>
          <p:cNvSpPr>
            <a:spLocks noGrp="1"/>
          </p:cNvSpPr>
          <p:nvPr>
            <p:ph type="pic" sz="quarter" idx="30"/>
          </p:nvPr>
        </p:nvSpPr>
        <p:spPr>
          <a:xfrm>
            <a:off x="3924321" y="417556"/>
            <a:ext cx="3013710" cy="6967982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6430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4">
          <p15:clr>
            <a:srgbClr val="FBAE40"/>
          </p15:clr>
        </p15:guide>
        <p15:guide id="2" pos="2055">
          <p15:clr>
            <a:srgbClr val="FBAE40"/>
          </p15:clr>
        </p15:guide>
        <p15:guide id="3" pos="2408">
          <p15:clr>
            <a:srgbClr val="FBAE40"/>
          </p15:clr>
        </p15:guide>
        <p15:guide id="4" pos="4308">
          <p15:clr>
            <a:srgbClr val="FBAE40"/>
          </p15:clr>
        </p15:guide>
        <p15:guide id="5" pos="4689">
          <p15:clr>
            <a:srgbClr val="FBAE40"/>
          </p15:clr>
        </p15:guide>
        <p15:guide id="6" pos="6592">
          <p15:clr>
            <a:srgbClr val="FBAE40"/>
          </p15:clr>
        </p15:guide>
        <p15:guide id="7" orient="horz" pos="283">
          <p15:clr>
            <a:srgbClr val="FBAE40"/>
          </p15:clr>
        </p15:guide>
        <p15:guide id="8" orient="horz" pos="44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748841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37" name="Rectangle 36"/>
          <p:cNvSpPr/>
          <p:nvPr userDrawn="1"/>
        </p:nvSpPr>
        <p:spPr>
          <a:xfrm>
            <a:off x="3924321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36" name="Rectangle 35"/>
          <p:cNvSpPr/>
          <p:nvPr userDrawn="1"/>
        </p:nvSpPr>
        <p:spPr>
          <a:xfrm>
            <a:off x="310676" y="237962"/>
            <a:ext cx="3013710" cy="179593"/>
          </a:xfrm>
          <a:prstGeom prst="rect">
            <a:avLst/>
          </a:prstGeom>
          <a:solidFill>
            <a:srgbClr val="CEE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45" name="Rectangle 44"/>
          <p:cNvSpPr/>
          <p:nvPr userDrawn="1"/>
        </p:nvSpPr>
        <p:spPr>
          <a:xfrm>
            <a:off x="310676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509271" y="3116687"/>
            <a:ext cx="2616521" cy="426885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43" name="Text Placeholder 21"/>
          <p:cNvSpPr>
            <a:spLocks noGrp="1"/>
          </p:cNvSpPr>
          <p:nvPr>
            <p:ph type="body" sz="quarter" idx="31" hasCustomPrompt="1"/>
          </p:nvPr>
        </p:nvSpPr>
        <p:spPr>
          <a:xfrm>
            <a:off x="509271" y="1382793"/>
            <a:ext cx="2616521" cy="1461718"/>
          </a:xfrm>
        </p:spPr>
        <p:txBody>
          <a:bodyPr lIns="0" tIns="0" rIns="0" bIns="0" anchor="t">
            <a:noAutofit/>
          </a:bodyPr>
          <a:lstStyle>
            <a:lvl1pPr marL="120614" indent="-120614" algn="l">
              <a:lnSpc>
                <a:spcPct val="120000"/>
              </a:lnSpc>
              <a:spcBef>
                <a:spcPts val="963"/>
              </a:spcBef>
              <a:spcAft>
                <a:spcPts val="0"/>
              </a:spcAft>
              <a:buFont typeface="Wingdings" pitchFamily="2" charset="2"/>
              <a:buChar char="§"/>
              <a:defRPr sz="1000" b="0" i="0">
                <a:solidFill>
                  <a:schemeClr val="tx2"/>
                </a:solidFill>
                <a:latin typeface="Frutiger 45 Light" pitchFamily="2" charset="0"/>
              </a:defRPr>
            </a:lvl1pPr>
            <a:lvl2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2pPr>
            <a:lvl3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3pPr>
            <a:lvl4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4pPr>
            <a:lvl5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5pPr>
            <a:lvl6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6pPr>
            <a:lvl7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7pPr>
            <a:lvl8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8pPr>
            <a:lvl9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9pPr>
          </a:lstStyle>
          <a:p>
            <a:pPr lvl="0"/>
            <a:r>
              <a:rPr lang="de-DE" dirty="0"/>
              <a:t>Klicken um Text hinzuzufügen</a:t>
            </a:r>
            <a:endParaRPr dirty="0"/>
          </a:p>
        </p:txBody>
      </p:sp>
      <p:sp>
        <p:nvSpPr>
          <p:cNvPr id="52" name="Text Placeholder 21"/>
          <p:cNvSpPr>
            <a:spLocks noGrp="1"/>
          </p:cNvSpPr>
          <p:nvPr>
            <p:ph type="body" sz="quarter" idx="58" hasCustomPrompt="1"/>
          </p:nvPr>
        </p:nvSpPr>
        <p:spPr>
          <a:xfrm>
            <a:off x="509271" y="523944"/>
            <a:ext cx="2616521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  <a:endParaRPr dirty="0"/>
          </a:p>
        </p:txBody>
      </p:sp>
      <p:sp>
        <p:nvSpPr>
          <p:cNvPr id="54" name="Picture Placeholder 4"/>
          <p:cNvSpPr>
            <a:spLocks noGrp="1"/>
          </p:cNvSpPr>
          <p:nvPr>
            <p:ph type="pic" sz="quarter" idx="30"/>
          </p:nvPr>
        </p:nvSpPr>
        <p:spPr>
          <a:xfrm>
            <a:off x="7488416" y="417556"/>
            <a:ext cx="3013710" cy="6967982"/>
          </a:xfrm>
          <a:solidFill>
            <a:schemeClr val="bg1">
              <a:lumMod val="95000"/>
            </a:schemeClr>
          </a:solidFill>
        </p:spPr>
        <p:txBody>
          <a:bodyPr tIns="182880">
            <a:normAutofit/>
          </a:bodyPr>
          <a:lstStyle>
            <a:lvl1pPr marL="0" indent="0" algn="ctr">
              <a:buNone/>
              <a:defRPr sz="1498" b="0" i="0">
                <a:latin typeface="Frutiger 45 Ligh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3" name="Rectangle 44">
            <a:extLst>
              <a:ext uri="{FF2B5EF4-FFF2-40B4-BE49-F238E27FC236}">
                <a16:creationId xmlns:a16="http://schemas.microsoft.com/office/drawing/2014/main" id="{EAAA2B64-7BA3-5446-865B-43DBFA5C49FA}"/>
              </a:ext>
            </a:extLst>
          </p:cNvPr>
          <p:cNvSpPr/>
          <p:nvPr userDrawn="1"/>
        </p:nvSpPr>
        <p:spPr>
          <a:xfrm>
            <a:off x="3933107" y="417555"/>
            <a:ext cx="3013710" cy="791462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26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24F3D022-DD38-1A44-B4F3-BE5A9A0735F5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131702" y="523944"/>
            <a:ext cx="2616521" cy="58438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1" i="0">
                <a:solidFill>
                  <a:schemeClr val="bg1"/>
                </a:solidFill>
                <a:latin typeface="Frutiger" panose="020B0500000000000000" pitchFamily="34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en-US" dirty="0"/>
              <a:t>DAS IST EIN HEADLINE BEREICH</a:t>
            </a:r>
            <a:endParaRPr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3B920BE-8813-9B43-A712-F3659EDB81EB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114117" y="3116687"/>
            <a:ext cx="2616521" cy="4268851"/>
          </a:xfr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50000"/>
              </a:lnSpc>
              <a:spcBef>
                <a:spcPts val="963"/>
              </a:spcBef>
              <a:buNone/>
              <a:defRPr sz="1000" b="0" i="0">
                <a:solidFill>
                  <a:schemeClr val="tx1"/>
                </a:solidFill>
                <a:latin typeface="Frutiger 45 Light" pitchFamily="2" charset="0"/>
              </a:defRPr>
            </a:lvl1pPr>
            <a:lvl2pPr marL="0" indent="0">
              <a:spcBef>
                <a:spcPts val="0"/>
              </a:spcBef>
              <a:buNone/>
              <a:defRPr sz="3852"/>
            </a:lvl2pPr>
            <a:lvl3pPr marL="0" indent="0">
              <a:spcBef>
                <a:spcPts val="0"/>
              </a:spcBef>
              <a:buNone/>
              <a:defRPr sz="3852"/>
            </a:lvl3pPr>
            <a:lvl4pPr marL="0" indent="0">
              <a:spcBef>
                <a:spcPts val="0"/>
              </a:spcBef>
              <a:buNone/>
              <a:defRPr sz="3852"/>
            </a:lvl4pPr>
            <a:lvl5pPr marL="0" indent="0">
              <a:spcBef>
                <a:spcPts val="0"/>
              </a:spcBef>
              <a:buNone/>
              <a:defRPr sz="3852"/>
            </a:lvl5pPr>
          </a:lstStyle>
          <a:p>
            <a:pPr lvl="0"/>
            <a:r>
              <a:rPr lang="de-DE" dirty="0"/>
              <a:t>Klicken um Text hinzuzufügen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DD312488-0C06-874B-9EA5-34D69F430A8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114117" y="1382793"/>
            <a:ext cx="2616521" cy="1461718"/>
          </a:xfrm>
        </p:spPr>
        <p:txBody>
          <a:bodyPr lIns="0" tIns="0" rIns="0" bIns="0" anchor="t">
            <a:noAutofit/>
          </a:bodyPr>
          <a:lstStyle>
            <a:lvl1pPr marL="120614" indent="-120614" algn="l">
              <a:lnSpc>
                <a:spcPct val="120000"/>
              </a:lnSpc>
              <a:spcBef>
                <a:spcPts val="963"/>
              </a:spcBef>
              <a:spcAft>
                <a:spcPts val="0"/>
              </a:spcAft>
              <a:buFont typeface="Wingdings" pitchFamily="2" charset="2"/>
              <a:buChar char="§"/>
              <a:defRPr sz="1000" b="0" i="0">
                <a:solidFill>
                  <a:schemeClr val="tx2"/>
                </a:solidFill>
                <a:latin typeface="Frutiger 45 Light" pitchFamily="2" charset="0"/>
              </a:defRPr>
            </a:lvl1pPr>
            <a:lvl2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2pPr>
            <a:lvl3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3pPr>
            <a:lvl4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4pPr>
            <a:lvl5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963"/>
            </a:lvl5pPr>
            <a:lvl6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6pPr>
            <a:lvl7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7pPr>
            <a:lvl8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8pPr>
            <a:lvl9pPr marL="195700" indent="-195700">
              <a:lnSpc>
                <a:spcPct val="100000"/>
              </a:lnSpc>
              <a:spcBef>
                <a:spcPts val="642"/>
              </a:spcBef>
              <a:spcAft>
                <a:spcPts val="0"/>
              </a:spcAft>
              <a:defRPr sz="963"/>
            </a:lvl9pPr>
          </a:lstStyle>
          <a:p>
            <a:pPr lvl="0"/>
            <a:r>
              <a:rPr lang="de-DE" dirty="0"/>
              <a:t>Klicken um Text hinzuzufügen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48093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54">
          <p15:clr>
            <a:srgbClr val="FBAE40"/>
          </p15:clr>
        </p15:guide>
        <p15:guide id="2" pos="2055">
          <p15:clr>
            <a:srgbClr val="FBAE40"/>
          </p15:clr>
        </p15:guide>
        <p15:guide id="3" pos="2408">
          <p15:clr>
            <a:srgbClr val="FBAE40"/>
          </p15:clr>
        </p15:guide>
        <p15:guide id="4" pos="4308">
          <p15:clr>
            <a:srgbClr val="FBAE40"/>
          </p15:clr>
        </p15:guide>
        <p15:guide id="5" pos="4689">
          <p15:clr>
            <a:srgbClr val="FBAE40"/>
          </p15:clr>
        </p15:guide>
        <p15:guide id="6" pos="6592">
          <p15:clr>
            <a:srgbClr val="FBAE40"/>
          </p15:clr>
        </p15:guide>
        <p15:guide id="7" orient="horz" pos="283">
          <p15:clr>
            <a:srgbClr val="FBAE40"/>
          </p15:clr>
        </p15:guide>
        <p15:guide id="8" orient="horz" pos="447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9974" y="406373"/>
            <a:ext cx="9283303" cy="14753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974" y="2031853"/>
            <a:ext cx="9283303" cy="48428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9974" y="7074384"/>
            <a:ext cx="2421731" cy="40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BAE6A-DCF3-43E4-B2A0-33D0CF1225FC}" type="datetimeFigureOut">
              <a:rPr lang="en-US"/>
              <a:t>8/21/2026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65327" y="7074384"/>
            <a:ext cx="3632597" cy="40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1545" y="7074384"/>
            <a:ext cx="2421731" cy="4063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761A3-4CAC-4C5F-AC82-8DB08D526BC2}" type="slidenum">
              <a:r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28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7" r:id="rId2"/>
    <p:sldLayoutId id="2147483673" r:id="rId3"/>
    <p:sldLayoutId id="2147483674" r:id="rId4"/>
    <p:sldLayoutId id="2147483675" r:id="rId5"/>
    <p:sldLayoutId id="2147483676" r:id="rId6"/>
  </p:sldLayoutIdLst>
  <p:txStyles>
    <p:titleStyle>
      <a:lvl1pPr algn="l" defTabSz="1076349" rtl="0" eaLnBrk="1" latinLnBrk="0" hangingPunct="1">
        <a:lnSpc>
          <a:spcPct val="90000"/>
        </a:lnSpc>
        <a:spcBef>
          <a:spcPct val="0"/>
        </a:spcBef>
        <a:buNone/>
        <a:defRPr sz="3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087" indent="-269087" algn="l" defTabSz="1076349" rtl="0" eaLnBrk="1" latinLnBrk="0" hangingPunct="1">
        <a:lnSpc>
          <a:spcPct val="90000"/>
        </a:lnSpc>
        <a:spcBef>
          <a:spcPts val="1177"/>
        </a:spcBef>
        <a:buClr>
          <a:schemeClr val="accent1"/>
        </a:buClr>
        <a:buFont typeface="Arial" panose="020B0604020202020204" pitchFamily="34" charset="0"/>
        <a:buChar char="•"/>
        <a:defRPr sz="2140" kern="1200">
          <a:solidFill>
            <a:schemeClr val="tx1"/>
          </a:solidFill>
          <a:latin typeface="+mn-lt"/>
          <a:ea typeface="+mn-ea"/>
          <a:cs typeface="+mn-cs"/>
        </a:defRPr>
      </a:lvl1pPr>
      <a:lvl2pPr marL="807262" indent="-269087" algn="l" defTabSz="1076349" rtl="0" eaLnBrk="1" latinLnBrk="0" hangingPunct="1">
        <a:lnSpc>
          <a:spcPct val="90000"/>
        </a:lnSpc>
        <a:spcBef>
          <a:spcPts val="589"/>
        </a:spcBef>
        <a:buClr>
          <a:schemeClr val="accent1"/>
        </a:buClr>
        <a:buFont typeface="Arial" panose="020B0604020202020204" pitchFamily="34" charset="0"/>
        <a:buChar char="•"/>
        <a:defRPr sz="1926" kern="1200">
          <a:solidFill>
            <a:schemeClr val="tx1"/>
          </a:solidFill>
          <a:latin typeface="+mn-lt"/>
          <a:ea typeface="+mn-ea"/>
          <a:cs typeface="+mn-cs"/>
        </a:defRPr>
      </a:lvl2pPr>
      <a:lvl3pPr marL="1345437" indent="-269087" algn="l" defTabSz="1076349" rtl="0" eaLnBrk="1" latinLnBrk="0" hangingPunct="1">
        <a:lnSpc>
          <a:spcPct val="90000"/>
        </a:lnSpc>
        <a:spcBef>
          <a:spcPts val="589"/>
        </a:spcBef>
        <a:buClr>
          <a:schemeClr val="accent1"/>
        </a:buClr>
        <a:buFont typeface="Arial" panose="020B0604020202020204" pitchFamily="34" charset="0"/>
        <a:buChar char="•"/>
        <a:defRPr sz="1712" kern="1200">
          <a:solidFill>
            <a:schemeClr val="tx1"/>
          </a:solidFill>
          <a:latin typeface="+mn-lt"/>
          <a:ea typeface="+mn-ea"/>
          <a:cs typeface="+mn-cs"/>
        </a:defRPr>
      </a:lvl3pPr>
      <a:lvl4pPr marL="1883611" indent="-269087" algn="l" defTabSz="1076349" rtl="0" eaLnBrk="1" latinLnBrk="0" hangingPunct="1">
        <a:lnSpc>
          <a:spcPct val="90000"/>
        </a:lnSpc>
        <a:spcBef>
          <a:spcPts val="589"/>
        </a:spcBef>
        <a:buClr>
          <a:schemeClr val="accent1"/>
        </a:buClr>
        <a:buFont typeface="Arial" panose="020B0604020202020204" pitchFamily="34" charset="0"/>
        <a:buChar char="•"/>
        <a:defRPr sz="1498" kern="1200">
          <a:solidFill>
            <a:schemeClr val="tx1"/>
          </a:solidFill>
          <a:latin typeface="+mn-lt"/>
          <a:ea typeface="+mn-ea"/>
          <a:cs typeface="+mn-cs"/>
        </a:defRPr>
      </a:lvl4pPr>
      <a:lvl5pPr marL="2421786" indent="-269087" algn="l" defTabSz="1076349" rtl="0" eaLnBrk="1" latinLnBrk="0" hangingPunct="1">
        <a:lnSpc>
          <a:spcPct val="90000"/>
        </a:lnSpc>
        <a:spcBef>
          <a:spcPts val="589"/>
        </a:spcBef>
        <a:buClr>
          <a:schemeClr val="accent1"/>
        </a:buClr>
        <a:buFont typeface="Arial" panose="020B0604020202020204" pitchFamily="34" charset="0"/>
        <a:buChar char="•"/>
        <a:defRPr sz="1498" kern="1200">
          <a:solidFill>
            <a:schemeClr val="tx1"/>
          </a:solidFill>
          <a:latin typeface="+mn-lt"/>
          <a:ea typeface="+mn-ea"/>
          <a:cs typeface="+mn-cs"/>
        </a:defRPr>
      </a:lvl5pPr>
      <a:lvl6pPr marL="2959961" indent="-269087" algn="l" defTabSz="1076349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19" kern="1200">
          <a:solidFill>
            <a:schemeClr val="tx1"/>
          </a:solidFill>
          <a:latin typeface="+mn-lt"/>
          <a:ea typeface="+mn-ea"/>
          <a:cs typeface="+mn-cs"/>
        </a:defRPr>
      </a:lvl6pPr>
      <a:lvl7pPr marL="3498135" indent="-269087" algn="l" defTabSz="1076349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19" kern="1200">
          <a:solidFill>
            <a:schemeClr val="tx1"/>
          </a:solidFill>
          <a:latin typeface="+mn-lt"/>
          <a:ea typeface="+mn-ea"/>
          <a:cs typeface="+mn-cs"/>
        </a:defRPr>
      </a:lvl7pPr>
      <a:lvl8pPr marL="4036310" indent="-269087" algn="l" defTabSz="1076349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19" kern="1200">
          <a:solidFill>
            <a:schemeClr val="tx1"/>
          </a:solidFill>
          <a:latin typeface="+mn-lt"/>
          <a:ea typeface="+mn-ea"/>
          <a:cs typeface="+mn-cs"/>
        </a:defRPr>
      </a:lvl8pPr>
      <a:lvl9pPr marL="4574485" indent="-269087" algn="l" defTabSz="1076349" rtl="0" eaLnBrk="1" latinLnBrk="0" hangingPunct="1">
        <a:lnSpc>
          <a:spcPct val="90000"/>
        </a:lnSpc>
        <a:spcBef>
          <a:spcPts val="589"/>
        </a:spcBef>
        <a:buFont typeface="Arial" panose="020B0604020202020204" pitchFamily="34" charset="0"/>
        <a:buChar char="•"/>
        <a:defRPr sz="21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1pPr>
      <a:lvl2pPr marL="538175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2pPr>
      <a:lvl3pPr marL="1076349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3pPr>
      <a:lvl4pPr marL="1614524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4pPr>
      <a:lvl5pPr marL="2152699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5pPr>
      <a:lvl6pPr marL="2690873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6pPr>
      <a:lvl7pPr marL="3229048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7pPr>
      <a:lvl8pPr marL="3767223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8pPr>
      <a:lvl9pPr marL="4305398" algn="l" defTabSz="1076349" rtl="0" eaLnBrk="1" latinLnBrk="0" hangingPunct="1">
        <a:defRPr sz="21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hrenamtSeniorensicherheit@frankenthal.de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C21639E-CE85-8847-A13F-CD077E43783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59592" y="613220"/>
            <a:ext cx="3259398" cy="2141300"/>
          </a:xfrm>
        </p:spPr>
        <p:txBody>
          <a:bodyPr/>
          <a:lstStyle/>
          <a:p>
            <a:pPr>
              <a:lnSpc>
                <a:spcPct val="100000"/>
              </a:lnSpc>
            </a:pPr>
            <a:endParaRPr lang="de-D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FA926AE-F359-A945-9148-707A8588D4CB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7688308" y="5573665"/>
            <a:ext cx="2592965" cy="855104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de-DE" sz="1800" b="1" dirty="0">
                <a:latin typeface="Frutiger" panose="020B0500000000000000"/>
              </a:rPr>
              <a:t>Ein sicheres Leben geht uns alle an!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782D1F98-AA10-AF44-B8C0-FBF0532B3009}"/>
              </a:ext>
            </a:extLst>
          </p:cNvPr>
          <p:cNvGrpSpPr/>
          <p:nvPr/>
        </p:nvGrpSpPr>
        <p:grpSpPr>
          <a:xfrm>
            <a:off x="35625" y="36350"/>
            <a:ext cx="10440000" cy="7560000"/>
            <a:chOff x="35625" y="36350"/>
            <a:chExt cx="10692000" cy="7560000"/>
          </a:xfrm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18B82451-030A-4742-82C1-BA187F21C3CA}"/>
                </a:ext>
              </a:extLst>
            </p:cNvPr>
            <p:cNvSpPr/>
            <p:nvPr userDrawn="1"/>
          </p:nvSpPr>
          <p:spPr>
            <a:xfrm>
              <a:off x="35625" y="36350"/>
              <a:ext cx="10692000" cy="7560000"/>
            </a:xfrm>
            <a:prstGeom prst="rect">
              <a:avLst/>
            </a:prstGeom>
            <a:noFill/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2" name="Gerade Verbindung 11">
              <a:extLst>
                <a:ext uri="{FF2B5EF4-FFF2-40B4-BE49-F238E27FC236}">
                  <a16:creationId xmlns:a16="http://schemas.microsoft.com/office/drawing/2014/main" id="{A611FE55-5E8D-5F49-AB2D-78902EBCC79C}"/>
                </a:ext>
              </a:extLst>
            </p:cNvPr>
            <p:cNvCxnSpPr/>
            <p:nvPr userDrawn="1"/>
          </p:nvCxnSpPr>
          <p:spPr>
            <a:xfrm>
              <a:off x="3537364" y="36350"/>
              <a:ext cx="0" cy="7560000"/>
            </a:xfrm>
            <a:prstGeom prst="line">
              <a:avLst/>
            </a:prstGeom>
            <a:ln>
              <a:noFill/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>
              <a:extLst>
                <a:ext uri="{FF2B5EF4-FFF2-40B4-BE49-F238E27FC236}">
                  <a16:creationId xmlns:a16="http://schemas.microsoft.com/office/drawing/2014/main" id="{EAFC1B04-CE94-5F4E-8571-BEAEA451DF80}"/>
                </a:ext>
              </a:extLst>
            </p:cNvPr>
            <p:cNvCxnSpPr/>
            <p:nvPr userDrawn="1"/>
          </p:nvCxnSpPr>
          <p:spPr>
            <a:xfrm>
              <a:off x="7138693" y="36350"/>
              <a:ext cx="0" cy="7560000"/>
            </a:xfrm>
            <a:prstGeom prst="line">
              <a:avLst/>
            </a:prstGeom>
            <a:ln>
              <a:noFill/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hteck 15">
            <a:extLst>
              <a:ext uri="{FF2B5EF4-FFF2-40B4-BE49-F238E27FC236}">
                <a16:creationId xmlns:a16="http://schemas.microsoft.com/office/drawing/2014/main" id="{B9060333-517C-4CFD-9737-77C882EEDCC5}"/>
              </a:ext>
            </a:extLst>
          </p:cNvPr>
          <p:cNvSpPr/>
          <p:nvPr/>
        </p:nvSpPr>
        <p:spPr>
          <a:xfrm>
            <a:off x="485200" y="3816350"/>
            <a:ext cx="27110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00DE780-29C8-480E-9C48-4C269CD0162F}"/>
              </a:ext>
            </a:extLst>
          </p:cNvPr>
          <p:cNvSpPr txBox="1"/>
          <p:nvPr/>
        </p:nvSpPr>
        <p:spPr>
          <a:xfrm>
            <a:off x="439096" y="2443013"/>
            <a:ext cx="298781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latin typeface="Frutiger" panose="020B0500000000000000"/>
              </a:rPr>
              <a:t>Die Beratung ist:</a:t>
            </a:r>
            <a:r>
              <a:rPr lang="de-DE" sz="2400" b="1" dirty="0">
                <a:solidFill>
                  <a:schemeClr val="bg1"/>
                </a:solidFill>
                <a:latin typeface="Frutiger" panose="020B0500000000000000"/>
              </a:rPr>
              <a:t>:</a:t>
            </a:r>
          </a:p>
          <a:p>
            <a:endParaRPr lang="de-DE" sz="1600" b="1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  <a:latin typeface="Frutiger" panose="020B0500000000000000"/>
              </a:rPr>
              <a:t>kostenfrei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  <a:latin typeface="Frutiger" panose="020B0500000000000000"/>
              </a:rPr>
              <a:t>freiwillig </a:t>
            </a:r>
          </a:p>
          <a:p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  <a:latin typeface="Frutiger" panose="020B0500000000000000"/>
              </a:rPr>
              <a:t>leicht zugänglich </a:t>
            </a:r>
          </a:p>
          <a:p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  <a:latin typeface="Frutiger" panose="020B0500000000000000"/>
              </a:rPr>
              <a:t>ohne formelle Voraussetzungen möglich</a:t>
            </a:r>
          </a:p>
          <a:p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  <a:latin typeface="Frutiger" panose="020B0500000000000000"/>
              </a:rPr>
              <a:t>leicht verständlich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  <a:latin typeface="Frutiger" panose="020B0500000000000000"/>
              </a:rPr>
              <a:t>bedarfs- und bedürfnisgerecht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1D57A4B-602E-4EF3-A3AA-B9EAB5149E68}"/>
              </a:ext>
            </a:extLst>
          </p:cNvPr>
          <p:cNvSpPr/>
          <p:nvPr/>
        </p:nvSpPr>
        <p:spPr>
          <a:xfrm>
            <a:off x="3961289" y="582740"/>
            <a:ext cx="2956341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  <a:latin typeface="Frutiger" panose="020B0500000000000000"/>
              </a:rPr>
              <a:t>Kontakt</a:t>
            </a:r>
          </a:p>
          <a:p>
            <a:r>
              <a:rPr lang="de-DE" sz="1200" dirty="0" err="1">
                <a:solidFill>
                  <a:schemeClr val="bg1"/>
                </a:solidFill>
                <a:latin typeface="Frutiger" panose="020B050000000000000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EhrenamtSeniorensicherheit@frankenthal</a:t>
            </a:r>
            <a:r>
              <a:rPr lang="de-DE" sz="1200" dirty="0">
                <a:solidFill>
                  <a:schemeClr val="bg1"/>
                </a:solidFill>
                <a:latin typeface="Frutiger" panose="020B050000000000000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</a:p>
          <a:p>
            <a:r>
              <a:rPr lang="de-DE" sz="1200" dirty="0">
                <a:solidFill>
                  <a:schemeClr val="bg1"/>
                </a:solidFill>
                <a:latin typeface="Frutiger" panose="020B050000000000000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</a:t>
            </a:r>
            <a:endParaRPr lang="de-DE" sz="1200" dirty="0">
              <a:solidFill>
                <a:schemeClr val="bg1"/>
              </a:solidFill>
              <a:latin typeface="Frutiger" panose="020B0500000000000000"/>
            </a:endParaRPr>
          </a:p>
          <a:p>
            <a:pPr algn="ctr"/>
            <a:endParaRPr lang="de-DE" sz="1200" dirty="0">
              <a:solidFill>
                <a:schemeClr val="bg1"/>
              </a:solidFill>
              <a:latin typeface="Frutiger" panose="020B0500000000000000"/>
            </a:endParaRPr>
          </a:p>
          <a:p>
            <a:r>
              <a:rPr lang="de-DE" sz="1200" b="1" dirty="0">
                <a:solidFill>
                  <a:schemeClr val="bg1"/>
                </a:solidFill>
                <a:latin typeface="Frutiger" panose="020B0500000000000000"/>
              </a:rPr>
              <a:t>Ansprechpersonen </a:t>
            </a: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Monika </a:t>
            </a:r>
            <a:r>
              <a:rPr lang="de-DE" sz="1200" dirty="0" err="1">
                <a:solidFill>
                  <a:schemeClr val="bg1"/>
                </a:solidFill>
                <a:latin typeface="Frutiger" panose="020B0500000000000000"/>
              </a:rPr>
              <a:t>Kneiß</a:t>
            </a:r>
            <a:endParaRPr lang="de-DE" sz="1200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Reiner Geiger</a:t>
            </a: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Uta </a:t>
            </a:r>
            <a:r>
              <a:rPr lang="de-DE" sz="1200" dirty="0" err="1">
                <a:solidFill>
                  <a:schemeClr val="bg1"/>
                </a:solidFill>
                <a:latin typeface="Frutiger" panose="020B0500000000000000"/>
              </a:rPr>
              <a:t>Denneberg</a:t>
            </a:r>
            <a:endParaRPr lang="de-DE" sz="1200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Günter </a:t>
            </a:r>
            <a:r>
              <a:rPr lang="de-DE" sz="1200" dirty="0" err="1">
                <a:solidFill>
                  <a:schemeClr val="bg1"/>
                </a:solidFill>
                <a:latin typeface="Frutiger" panose="020B0500000000000000"/>
              </a:rPr>
              <a:t>Goschinak</a:t>
            </a:r>
            <a:endParaRPr lang="de-DE" sz="1200" dirty="0">
              <a:solidFill>
                <a:schemeClr val="bg1"/>
              </a:solidFill>
              <a:latin typeface="Frutiger" panose="020B0500000000000000"/>
            </a:endParaRP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Martin Junger</a:t>
            </a: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Margarete Schumacher</a:t>
            </a: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Klaus </a:t>
            </a:r>
            <a:r>
              <a:rPr lang="de-DE" sz="1200" dirty="0" err="1">
                <a:solidFill>
                  <a:schemeClr val="bg1"/>
                </a:solidFill>
                <a:latin typeface="Frutiger" panose="020B0500000000000000"/>
              </a:rPr>
              <a:t>Thiergärtner</a:t>
            </a: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 </a:t>
            </a:r>
          </a:p>
          <a:p>
            <a:pPr marL="285750" indent="-285750">
              <a:buSzPct val="130000"/>
              <a:buFont typeface="Wingdings" panose="05000000000000000000" pitchFamily="2" charset="2"/>
              <a:buChar char="§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Winfried König</a:t>
            </a:r>
          </a:p>
          <a:p>
            <a:pPr>
              <a:buSzPct val="130000"/>
            </a:pPr>
            <a:endParaRPr lang="de-DE" sz="1200" dirty="0">
              <a:solidFill>
                <a:schemeClr val="bg1"/>
              </a:solidFill>
              <a:latin typeface="Frutiger" panose="020B0500000000000000"/>
            </a:endParaRPr>
          </a:p>
          <a:p>
            <a:pPr>
              <a:buSzPct val="130000"/>
            </a:pPr>
            <a:endParaRPr lang="de-DE" sz="1200" b="1" dirty="0">
              <a:solidFill>
                <a:schemeClr val="bg1"/>
              </a:solidFill>
              <a:latin typeface="Frutiger" panose="020B0500000000000000"/>
            </a:endParaRPr>
          </a:p>
          <a:p>
            <a:pPr>
              <a:buSzPct val="130000"/>
            </a:pPr>
            <a:r>
              <a:rPr lang="de-DE" sz="1200" b="1" dirty="0">
                <a:solidFill>
                  <a:schemeClr val="bg1"/>
                </a:solidFill>
                <a:latin typeface="Frutiger" panose="020B0500000000000000"/>
              </a:rPr>
              <a:t>Homepage</a:t>
            </a:r>
          </a:p>
          <a:p>
            <a:pPr>
              <a:buSzPct val="130000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www.frankenthal.de/sicherheitsberater</a:t>
            </a:r>
          </a:p>
          <a:p>
            <a:pPr>
              <a:buSzPct val="130000"/>
            </a:pPr>
            <a:endParaRPr lang="de-DE" sz="1200" dirty="0">
              <a:solidFill>
                <a:schemeClr val="bg1"/>
              </a:solidFill>
              <a:latin typeface="Frutiger" panose="020B0500000000000000"/>
            </a:endParaRPr>
          </a:p>
          <a:p>
            <a:pPr>
              <a:buSzPct val="130000"/>
            </a:pPr>
            <a:endParaRPr lang="de-DE" sz="1200" b="1" dirty="0">
              <a:solidFill>
                <a:schemeClr val="bg1"/>
              </a:solidFill>
              <a:latin typeface="Frutiger" panose="020B0500000000000000"/>
            </a:endParaRPr>
          </a:p>
          <a:p>
            <a:pPr>
              <a:buSzPct val="130000"/>
            </a:pPr>
            <a:r>
              <a:rPr lang="de-DE" sz="1200" b="1" dirty="0">
                <a:solidFill>
                  <a:schemeClr val="bg1"/>
                </a:solidFill>
                <a:latin typeface="Frutiger" panose="020B0500000000000000"/>
              </a:rPr>
              <a:t>Koordination</a:t>
            </a:r>
          </a:p>
          <a:p>
            <a:pPr>
              <a:buSzPct val="130000"/>
            </a:pPr>
            <a:r>
              <a:rPr lang="de-DE" sz="1200" dirty="0">
                <a:solidFill>
                  <a:schemeClr val="bg1"/>
                </a:solidFill>
                <a:latin typeface="Frutiger" panose="020B0500000000000000"/>
              </a:rPr>
              <a:t>Jana Schlee</a:t>
            </a:r>
          </a:p>
          <a:p>
            <a:pPr>
              <a:buSzPct val="130000"/>
            </a:pPr>
            <a:r>
              <a:rPr lang="nb-NO" sz="1200" dirty="0">
                <a:solidFill>
                  <a:schemeClr val="bg1"/>
                </a:solidFill>
                <a:latin typeface="Frutiger" panose="020B0500000000000000"/>
              </a:rPr>
              <a:t>Telefon: 06233 89-949</a:t>
            </a:r>
          </a:p>
          <a:p>
            <a:pPr>
              <a:buSzPct val="130000"/>
            </a:pPr>
            <a:r>
              <a:rPr lang="nb-NO" sz="1200" dirty="0">
                <a:solidFill>
                  <a:schemeClr val="bg1"/>
                </a:solidFill>
                <a:latin typeface="Frutiger" panose="020B0500000000000000"/>
              </a:rPr>
              <a:t>E-Mail: jana.schlee@frankenthal.de</a:t>
            </a:r>
          </a:p>
          <a:p>
            <a:pPr>
              <a:buSzPct val="130000"/>
            </a:pPr>
            <a:endParaRPr lang="de-DE" sz="1400" dirty="0">
              <a:solidFill>
                <a:schemeClr val="bg1"/>
              </a:solidFill>
              <a:latin typeface="Frutiger" panose="020B0500000000000000"/>
            </a:endParaRPr>
          </a:p>
          <a:p>
            <a:pPr>
              <a:buSzPct val="130000"/>
            </a:pPr>
            <a:endParaRPr lang="de-DE" sz="1400" dirty="0">
              <a:solidFill>
                <a:schemeClr val="bg1"/>
              </a:solidFill>
              <a:latin typeface="Frutiger" panose="020B0500000000000000"/>
            </a:endParaRPr>
          </a:p>
          <a:p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endParaRPr lang="de-DE" dirty="0">
              <a:solidFill>
                <a:schemeClr val="bg1"/>
              </a:solidFill>
              <a:latin typeface="Frutiger" panose="020B0500000000000000"/>
            </a:endParaRPr>
          </a:p>
          <a:p>
            <a:endParaRPr lang="de-DE" dirty="0">
              <a:solidFill>
                <a:schemeClr val="bg1"/>
              </a:solidFill>
              <a:latin typeface="Frutiger" panose="020B050000000000000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E8EBA16-119A-4A54-BF5F-FEFD82BA1CD7}"/>
              </a:ext>
            </a:extLst>
          </p:cNvPr>
          <p:cNvSpPr txBox="1"/>
          <p:nvPr/>
        </p:nvSpPr>
        <p:spPr>
          <a:xfrm>
            <a:off x="7904270" y="2334038"/>
            <a:ext cx="2714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latin typeface="Frutiger" panose="020B0500000000000000"/>
              </a:rPr>
              <a:t>Gruppenbild 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5B1BB258-BF9C-4B38-AE7B-4A113176C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55" y="428184"/>
            <a:ext cx="2975364" cy="175129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C35D69D-5033-468C-9DE6-B7C520F03B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2" r="27303"/>
          <a:stretch/>
        </p:blipFill>
        <p:spPr>
          <a:xfrm rot="5400000">
            <a:off x="7351828" y="2142587"/>
            <a:ext cx="3193143" cy="299842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24726AE0-0652-4044-AEA9-4252DE88F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559" y="5943600"/>
            <a:ext cx="2826133" cy="1279209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0A668E9E-7D2D-4A9A-9738-1C724535FEDC}"/>
              </a:ext>
            </a:extLst>
          </p:cNvPr>
          <p:cNvSpPr/>
          <p:nvPr/>
        </p:nvSpPr>
        <p:spPr>
          <a:xfrm>
            <a:off x="7459584" y="421288"/>
            <a:ext cx="2977631" cy="1624315"/>
          </a:xfrm>
          <a:prstGeom prst="rect">
            <a:avLst/>
          </a:prstGeom>
          <a:solidFill>
            <a:srgbClr val="405E5E"/>
          </a:solidFill>
          <a:ln>
            <a:solidFill>
              <a:srgbClr val="1284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>
              <a:solidFill>
                <a:schemeClr val="bg1"/>
              </a:solidFill>
              <a:highlight>
                <a:srgbClr val="405E5E"/>
              </a:highlight>
              <a:latin typeface="Frutiger" panose="020B0500000000000000"/>
            </a:endParaRPr>
          </a:p>
          <a:p>
            <a:pPr algn="ctr"/>
            <a:r>
              <a:rPr lang="de-DE" sz="2000" b="1" dirty="0">
                <a:solidFill>
                  <a:schemeClr val="bg1"/>
                </a:solidFill>
                <a:highlight>
                  <a:srgbClr val="405E5E"/>
                </a:highlight>
                <a:latin typeface="Frutiger" panose="020B0500000000000000"/>
              </a:rPr>
              <a:t>Ehrenamtliche Sicherheitsberaterinnen und Sicherheitsberater für Seniorinnen und Senioren </a:t>
            </a:r>
          </a:p>
          <a:p>
            <a:pPr algn="ctr"/>
            <a:endParaRPr lang="de-DE" dirty="0">
              <a:highlight>
                <a:srgbClr val="405E5E"/>
              </a:highlight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400F134-0765-466D-B084-A86BFD2CDE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8308" y="6152870"/>
            <a:ext cx="1150892" cy="114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44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BFCD4804-DAF4-6445-890F-173137A18994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7513322" y="1374776"/>
            <a:ext cx="3135379" cy="60027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800" dirty="0">
                <a:latin typeface="Frutiger" panose="020B0500000000000000"/>
              </a:rPr>
              <a:t>Wir sind ehrenamtliche Bürgerinnen und Bürger, der Stadt Frankenthal, die sich gerne für Ihre Fragen Zeit nehmen.</a:t>
            </a:r>
          </a:p>
          <a:p>
            <a:pPr>
              <a:lnSpc>
                <a:spcPct val="100000"/>
              </a:lnSpc>
            </a:pPr>
            <a:endParaRPr lang="de-DE" sz="1200" dirty="0">
              <a:latin typeface="Frutiger" panose="020B0500000000000000"/>
            </a:endParaRPr>
          </a:p>
          <a:p>
            <a:pPr>
              <a:lnSpc>
                <a:spcPct val="100000"/>
              </a:lnSpc>
            </a:pPr>
            <a:r>
              <a:rPr lang="de-DE" sz="1800" dirty="0">
                <a:latin typeface="Frutiger" panose="020B0500000000000000"/>
              </a:rPr>
              <a:t>Wir wurden von der Polizei geschult und nehmen an regelmäßigen Fortbildungen teil. 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5F8CFE-1B00-D14A-83F6-38B90A8C807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92857" y="1357948"/>
            <a:ext cx="3139585" cy="578961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latin typeface="Frutiger" panose="020B0500000000000000"/>
              </a:rPr>
              <a:t>Wir beraten Sie kostenlos zu den Themen:</a:t>
            </a:r>
          </a:p>
          <a:p>
            <a:pPr marL="285750" indent="-285750">
              <a:buFontTx/>
              <a:buChar char="-"/>
            </a:pPr>
            <a:r>
              <a:rPr lang="de-DE" sz="1800" dirty="0">
                <a:latin typeface="Frutiger" panose="020B0500000000000000"/>
              </a:rPr>
              <a:t>Betrugsmaschen am Telefon</a:t>
            </a:r>
          </a:p>
          <a:p>
            <a:pPr marL="285750" indent="-285750">
              <a:buFontTx/>
              <a:buChar char="-"/>
            </a:pPr>
            <a:r>
              <a:rPr lang="de-DE" sz="1800" dirty="0">
                <a:latin typeface="Frutiger" panose="020B0500000000000000"/>
              </a:rPr>
              <a:t>Gefahren im Internet</a:t>
            </a:r>
          </a:p>
          <a:p>
            <a:pPr marL="285750" indent="-285750">
              <a:buFontTx/>
              <a:buChar char="-"/>
            </a:pPr>
            <a:r>
              <a:rPr lang="de-DE" sz="1800" dirty="0">
                <a:latin typeface="Frutiger" panose="020B0500000000000000"/>
              </a:rPr>
              <a:t>Sicherer Geldverkehr</a:t>
            </a:r>
          </a:p>
          <a:p>
            <a:pPr marL="285750" indent="-285750">
              <a:buFontTx/>
              <a:buChar char="-"/>
            </a:pPr>
            <a:r>
              <a:rPr lang="de-DE" sz="1800" dirty="0">
                <a:latin typeface="Frutiger" panose="020B0500000000000000"/>
              </a:rPr>
              <a:t>Falscher Polizist</a:t>
            </a:r>
          </a:p>
          <a:p>
            <a:pPr marL="285750" indent="-285750">
              <a:buFontTx/>
              <a:buChar char="-"/>
            </a:pPr>
            <a:r>
              <a:rPr lang="de-DE" sz="1800" dirty="0">
                <a:latin typeface="Frutiger" panose="020B0500000000000000"/>
              </a:rPr>
              <a:t>Verkehrssicherheit</a:t>
            </a:r>
          </a:p>
          <a:p>
            <a:pPr marL="285750" indent="-285750">
              <a:buFontTx/>
              <a:buChar char="-"/>
            </a:pPr>
            <a:r>
              <a:rPr lang="de-DE" sz="1800" dirty="0">
                <a:latin typeface="Frutiger" panose="020B0500000000000000"/>
              </a:rPr>
              <a:t>Haustürgeschäfte</a:t>
            </a:r>
          </a:p>
          <a:p>
            <a:pPr marL="285750" indent="-285750">
              <a:buFontTx/>
              <a:buChar char="-"/>
            </a:pPr>
            <a:r>
              <a:rPr lang="de-DE" sz="1800" dirty="0">
                <a:latin typeface="Frutiger" panose="020B0500000000000000"/>
              </a:rPr>
              <a:t>Kaffeefahrten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latin typeface="Frutiger" panose="020B0500000000000000"/>
              </a:rPr>
              <a:t>Kostenlose Informationsmaterialien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400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0FF6CFA-E8A6-3A4E-8A1E-B76494D6E6E8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527783" y="616963"/>
            <a:ext cx="2616521" cy="584389"/>
          </a:xfrm>
        </p:spPr>
        <p:txBody>
          <a:bodyPr/>
          <a:lstStyle/>
          <a:p>
            <a:r>
              <a:rPr lang="de-DE" sz="2400" dirty="0">
                <a:latin typeface="Frutiger" panose="020B0500000000000000"/>
              </a:rPr>
              <a:t>Was wir anbieten</a:t>
            </a:r>
            <a:endParaRPr lang="de-DE" sz="2400" dirty="0">
              <a:latin typeface="+mn-lt"/>
            </a:endParaRPr>
          </a:p>
          <a:p>
            <a:endParaRPr lang="de-DE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DE4987F9-DDCD-5841-8EAB-42D5EC2A5939}"/>
              </a:ext>
            </a:extLst>
          </p:cNvPr>
          <p:cNvGrpSpPr/>
          <p:nvPr/>
        </p:nvGrpSpPr>
        <p:grpSpPr>
          <a:xfrm>
            <a:off x="35625" y="36350"/>
            <a:ext cx="10692000" cy="7560000"/>
            <a:chOff x="35625" y="36350"/>
            <a:chExt cx="10692000" cy="7560000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131C4C88-EA31-3749-A81C-CEEEAB86C2D6}"/>
                </a:ext>
              </a:extLst>
            </p:cNvPr>
            <p:cNvSpPr/>
            <p:nvPr userDrawn="1"/>
          </p:nvSpPr>
          <p:spPr>
            <a:xfrm>
              <a:off x="35625" y="36350"/>
              <a:ext cx="10692000" cy="7560000"/>
            </a:xfrm>
            <a:prstGeom prst="rect">
              <a:avLst/>
            </a:prstGeom>
            <a:noFill/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0" name="Gerade Verbindung 9">
              <a:extLst>
                <a:ext uri="{FF2B5EF4-FFF2-40B4-BE49-F238E27FC236}">
                  <a16:creationId xmlns:a16="http://schemas.microsoft.com/office/drawing/2014/main" id="{6BB1D079-1BB5-E14D-BAEB-C69D0DFC7ECC}"/>
                </a:ext>
              </a:extLst>
            </p:cNvPr>
            <p:cNvCxnSpPr/>
            <p:nvPr userDrawn="1"/>
          </p:nvCxnSpPr>
          <p:spPr>
            <a:xfrm>
              <a:off x="3537364" y="36350"/>
              <a:ext cx="0" cy="7560000"/>
            </a:xfrm>
            <a:prstGeom prst="line">
              <a:avLst/>
            </a:prstGeom>
            <a:ln>
              <a:noFill/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>
              <a:extLst>
                <a:ext uri="{FF2B5EF4-FFF2-40B4-BE49-F238E27FC236}">
                  <a16:creationId xmlns:a16="http://schemas.microsoft.com/office/drawing/2014/main" id="{3E54E97B-3DA6-0A47-9ED1-A556DCB99A62}"/>
                </a:ext>
              </a:extLst>
            </p:cNvPr>
            <p:cNvCxnSpPr/>
            <p:nvPr userDrawn="1"/>
          </p:nvCxnSpPr>
          <p:spPr>
            <a:xfrm>
              <a:off x="7138693" y="36350"/>
              <a:ext cx="0" cy="7560000"/>
            </a:xfrm>
            <a:prstGeom prst="line">
              <a:avLst/>
            </a:prstGeom>
            <a:ln>
              <a:noFill/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hteck 11">
            <a:extLst>
              <a:ext uri="{FF2B5EF4-FFF2-40B4-BE49-F238E27FC236}">
                <a16:creationId xmlns:a16="http://schemas.microsoft.com/office/drawing/2014/main" id="{D1B412E3-04DF-41E9-A555-972A051F2FA5}"/>
              </a:ext>
            </a:extLst>
          </p:cNvPr>
          <p:cNvSpPr/>
          <p:nvPr/>
        </p:nvSpPr>
        <p:spPr>
          <a:xfrm>
            <a:off x="3881805" y="867499"/>
            <a:ext cx="3284138" cy="6186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de-DE" b="1" dirty="0">
              <a:latin typeface="Frutiger" panose="020B0500000000000000"/>
            </a:endParaRPr>
          </a:p>
          <a:p>
            <a:endParaRPr lang="de-DE" b="1" dirty="0"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Frutiger" panose="020B0500000000000000"/>
              </a:rPr>
              <a:t>Wir geben Handlungsempfehlungen</a:t>
            </a:r>
          </a:p>
          <a:p>
            <a:endParaRPr lang="de-DE" dirty="0"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Frutiger" panose="020B0500000000000000"/>
              </a:rPr>
              <a:t>Wir stärken das Sicherheitsgefühl </a:t>
            </a:r>
          </a:p>
          <a:p>
            <a:endParaRPr lang="de-DE" dirty="0"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Frutiger" panose="020B0500000000000000"/>
              </a:rPr>
              <a:t>Wir identifizieren Sicherheitslücken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Frutiger" panose="020B0500000000000000"/>
              </a:rPr>
              <a:t>Wir sind Vorbilder und leben richtiges Verhalten vor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Frutiger" panose="020B0500000000000000"/>
              </a:rPr>
              <a:t>Wir sind Multiplikatoren  und wirken als Bindeglied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Frutiger" panose="020B0500000000000000"/>
              </a:rPr>
              <a:t>Wir stärken das Vertrauen zu den richtigen Institutionen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latin typeface="Frutiger" panose="020B050000000000000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Frutiger" panose="020B0500000000000000"/>
              </a:rPr>
              <a:t>Wir stärken die Selbstwirksamkeit </a:t>
            </a:r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A8F9DBED-9064-4159-86B9-78022EEAA476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7710063" y="600666"/>
            <a:ext cx="2446193" cy="584389"/>
          </a:xfrm>
        </p:spPr>
        <p:txBody>
          <a:bodyPr/>
          <a:lstStyle/>
          <a:p>
            <a:r>
              <a:rPr lang="de-DE" sz="2400" dirty="0">
                <a:latin typeface="Frutiger" panose="020B0500000000000000"/>
              </a:rPr>
              <a:t>Wer wir sind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55AB7C33-8C47-48FB-AE42-B3B7611122AD}"/>
              </a:ext>
            </a:extLst>
          </p:cNvPr>
          <p:cNvSpPr/>
          <p:nvPr/>
        </p:nvSpPr>
        <p:spPr>
          <a:xfrm>
            <a:off x="7529019" y="6297928"/>
            <a:ext cx="38656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latin typeface="Frutiger" panose="020B0500000000000000"/>
              </a:rPr>
              <a:t>Sie sind nicht alleine.</a:t>
            </a:r>
          </a:p>
          <a:p>
            <a:r>
              <a:rPr lang="de-DE" b="1" dirty="0">
                <a:latin typeface="Frutiger" panose="020B0500000000000000"/>
              </a:rPr>
              <a:t>Ihre Sicherheit ist uns wichtig!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9917127-E4ED-461A-BE08-842C8F121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260" y="4079241"/>
            <a:ext cx="2956100" cy="1679819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774689A0-92D2-4CF0-A784-33491E1C22D8}"/>
              </a:ext>
            </a:extLst>
          </p:cNvPr>
          <p:cNvSpPr/>
          <p:nvPr/>
        </p:nvSpPr>
        <p:spPr>
          <a:xfrm>
            <a:off x="3927279" y="406400"/>
            <a:ext cx="3004441" cy="778655"/>
          </a:xfrm>
          <a:prstGeom prst="rect">
            <a:avLst/>
          </a:prstGeom>
          <a:solidFill>
            <a:srgbClr val="405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platzhalter 13">
            <a:extLst>
              <a:ext uri="{FF2B5EF4-FFF2-40B4-BE49-F238E27FC236}">
                <a16:creationId xmlns:a16="http://schemas.microsoft.com/office/drawing/2014/main" id="{E80A9DC7-5BD5-4BB4-B929-9479E981330F}"/>
              </a:ext>
            </a:extLst>
          </p:cNvPr>
          <p:cNvSpPr txBox="1">
            <a:spLocks/>
          </p:cNvSpPr>
          <p:nvPr/>
        </p:nvSpPr>
        <p:spPr>
          <a:xfrm>
            <a:off x="4192949" y="580921"/>
            <a:ext cx="2811657" cy="2075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76349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500" b="1" i="0" kern="1200">
                <a:solidFill>
                  <a:schemeClr val="bg1"/>
                </a:solidFill>
                <a:latin typeface="Frutiger" panose="020B0500000000000000" pitchFamily="34" charset="0"/>
                <a:ea typeface="+mn-ea"/>
                <a:cs typeface="+mn-cs"/>
              </a:defRPr>
            </a:lvl1pPr>
            <a:lvl2pPr marL="0" indent="0" algn="l" defTabSz="107634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3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107634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3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07634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3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76349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385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59961" indent="-269087" algn="l" defTabSz="1076349" rtl="0" eaLnBrk="1" latinLnBrk="0" hangingPunct="1">
              <a:lnSpc>
                <a:spcPct val="90000"/>
              </a:lnSpc>
              <a:spcBef>
                <a:spcPts val="589"/>
              </a:spcBef>
              <a:buFont typeface="Arial" panose="020B0604020202020204" pitchFamily="34" charset="0"/>
              <a:buChar char="•"/>
              <a:defRPr sz="21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98135" indent="-269087" algn="l" defTabSz="1076349" rtl="0" eaLnBrk="1" latinLnBrk="0" hangingPunct="1">
              <a:lnSpc>
                <a:spcPct val="90000"/>
              </a:lnSpc>
              <a:spcBef>
                <a:spcPts val="589"/>
              </a:spcBef>
              <a:buFont typeface="Arial" panose="020B0604020202020204" pitchFamily="34" charset="0"/>
              <a:buChar char="•"/>
              <a:defRPr sz="21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36310" indent="-269087" algn="l" defTabSz="1076349" rtl="0" eaLnBrk="1" latinLnBrk="0" hangingPunct="1">
              <a:lnSpc>
                <a:spcPct val="90000"/>
              </a:lnSpc>
              <a:spcBef>
                <a:spcPts val="589"/>
              </a:spcBef>
              <a:buFont typeface="Arial" panose="020B0604020202020204" pitchFamily="34" charset="0"/>
              <a:buChar char="•"/>
              <a:defRPr sz="21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74485" indent="-269087" algn="l" defTabSz="1076349" rtl="0" eaLnBrk="1" latinLnBrk="0" hangingPunct="1">
              <a:lnSpc>
                <a:spcPct val="90000"/>
              </a:lnSpc>
              <a:spcBef>
                <a:spcPts val="589"/>
              </a:spcBef>
              <a:buFont typeface="Arial" panose="020B0604020202020204" pitchFamily="34" charset="0"/>
              <a:buChar char="•"/>
              <a:defRPr sz="21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latin typeface="Frutiger" panose="020B0500000000000000"/>
              </a:rPr>
              <a:t>Wie wir arbeiten</a:t>
            </a:r>
          </a:p>
        </p:txBody>
      </p:sp>
    </p:spTree>
    <p:extLst>
      <p:ext uri="{BB962C8B-B14F-4D97-AF65-F5344CB8AC3E}">
        <p14:creationId xmlns:p14="http://schemas.microsoft.com/office/powerpoint/2010/main" val="236667721"/>
      </p:ext>
    </p:extLst>
  </p:cSld>
  <p:clrMapOvr>
    <a:masterClrMapping/>
  </p:clrMapOvr>
</p:sld>
</file>

<file path=ppt/theme/theme1.xml><?xml version="1.0" encoding="utf-8"?>
<a:theme xmlns:a="http://schemas.openxmlformats.org/drawingml/2006/main" name="Frankenthal Broschüre 6-Seiter">
  <a:themeElements>
    <a:clrScheme name="Winter Brochure">
      <a:dk1>
        <a:srgbClr val="43403B"/>
      </a:dk1>
      <a:lt1>
        <a:sysClr val="window" lastClr="FFFFFF"/>
      </a:lt1>
      <a:dk2>
        <a:srgbClr val="000000"/>
      </a:dk2>
      <a:lt2>
        <a:srgbClr val="E5E6E7"/>
      </a:lt2>
      <a:accent1>
        <a:srgbClr val="3D4346"/>
      </a:accent1>
      <a:accent2>
        <a:srgbClr val="BB3722"/>
      </a:accent2>
      <a:accent3>
        <a:srgbClr val="857963"/>
      </a:accent3>
      <a:accent4>
        <a:srgbClr val="6B4F58"/>
      </a:accent4>
      <a:accent5>
        <a:srgbClr val="6D898A"/>
      </a:accent5>
      <a:accent6>
        <a:srgbClr val="554238"/>
      </a:accent6>
      <a:hlink>
        <a:srgbClr val="BB3722"/>
      </a:hlink>
      <a:folHlink>
        <a:srgbClr val="857963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nterBrochure.potx" id="{7914E3C1-B050-42D3-81C2-28DDEDB2390F}" vid="{CD0C94AB-A5E2-4125-87EB-8B03305B1FE4}"/>
    </a:ext>
  </a:extLst>
</a:theme>
</file>

<file path=ppt/theme/theme2.xml><?xml version="1.0" encoding="utf-8"?>
<a:theme xmlns:a="http://schemas.openxmlformats.org/drawingml/2006/main" name="Office Theme">
  <a:themeElements>
    <a:clrScheme name="Winter Brochure">
      <a:dk1>
        <a:srgbClr val="43403B"/>
      </a:dk1>
      <a:lt1>
        <a:sysClr val="window" lastClr="FFFFFF"/>
      </a:lt1>
      <a:dk2>
        <a:srgbClr val="000000"/>
      </a:dk2>
      <a:lt2>
        <a:srgbClr val="E5E6E7"/>
      </a:lt2>
      <a:accent1>
        <a:srgbClr val="3D4346"/>
      </a:accent1>
      <a:accent2>
        <a:srgbClr val="BB3722"/>
      </a:accent2>
      <a:accent3>
        <a:srgbClr val="857963"/>
      </a:accent3>
      <a:accent4>
        <a:srgbClr val="6B4F58"/>
      </a:accent4>
      <a:accent5>
        <a:srgbClr val="6D898A"/>
      </a:accent5>
      <a:accent6>
        <a:srgbClr val="554238"/>
      </a:accent6>
      <a:hlink>
        <a:srgbClr val="BB3722"/>
      </a:hlink>
      <a:folHlink>
        <a:srgbClr val="857963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Winter Brochure">
      <a:dk1>
        <a:srgbClr val="43403B"/>
      </a:dk1>
      <a:lt1>
        <a:sysClr val="window" lastClr="FFFFFF"/>
      </a:lt1>
      <a:dk2>
        <a:srgbClr val="000000"/>
      </a:dk2>
      <a:lt2>
        <a:srgbClr val="E5E6E7"/>
      </a:lt2>
      <a:accent1>
        <a:srgbClr val="3D4346"/>
      </a:accent1>
      <a:accent2>
        <a:srgbClr val="BB3722"/>
      </a:accent2>
      <a:accent3>
        <a:srgbClr val="857963"/>
      </a:accent3>
      <a:accent4>
        <a:srgbClr val="6B4F58"/>
      </a:accent4>
      <a:accent5>
        <a:srgbClr val="6D898A"/>
      </a:accent5>
      <a:accent6>
        <a:srgbClr val="554238"/>
      </a:accent6>
      <a:hlink>
        <a:srgbClr val="BB3722"/>
      </a:hlink>
      <a:folHlink>
        <a:srgbClr val="857963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716A6-524D-44CC-B263-8C7BFC36308E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E211BD-755A-4654-913E-FE18F117E7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F64003C-4601-434A-89D5-9D79BD4916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288</Words>
  <Application>Microsoft Office PowerPoint</Application>
  <PresentationFormat>Benutzerdefiniert</PresentationFormat>
  <Paragraphs>88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Frutiger</vt:lpstr>
      <vt:lpstr>Frutiger 45 Light</vt:lpstr>
      <vt:lpstr>Georgia</vt:lpstr>
      <vt:lpstr>Wingdings</vt:lpstr>
      <vt:lpstr>Frankenthal Broschüre 6-Seiter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4</cp:revision>
  <cp:lastPrinted>2019-10-03T10:29:43Z</cp:lastPrinted>
  <dcterms:created xsi:type="dcterms:W3CDTF">2012-09-19T20:49:24Z</dcterms:created>
  <dcterms:modified xsi:type="dcterms:W3CDTF">2026-08-21T07:24:38Z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0x0101007C1D5F340F01F94FA2FD29A5E6DC872E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  <property fmtid="{D5CDD505-2E9C-101B-9397-08002B2CF9AE}" pid="8" name="IsMyDocuments">
    <vt:bool>true</vt:bool>
  </property>
</Properties>
</file>